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3-symenc.md_doc.pdf" TargetMode="External" /><Relationship Id="rId3" Type="http://schemas.openxmlformats.org/officeDocument/2006/relationships/hyperlink" Target="ce100-week-13-symenc.md_slide.pdf" TargetMode="External" /><Relationship Id="rId4" Type="http://schemas.openxmlformats.org/officeDocument/2006/relationships/hyperlink" Target="ce100-week-13-symenc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Week-13 (Symmetric and Asymmetric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Algorithms</a:t>
            </a:r>
          </a:p>
          <a:p>
            <a:pPr lvl="0"/>
            <a:r>
              <a:rPr/>
              <a:t>AES</a:t>
            </a:r>
          </a:p>
          <a:p>
            <a:pPr lvl="0"/>
            <a:r>
              <a:rPr/>
              <a:t>https://formaestudio.com/portfolio/aes-animation/</a:t>
            </a:r>
          </a:p>
          <a:p>
            <a:pPr lvl="0"/>
            <a:r>
              <a:rPr/>
              <a:t>DES</a:t>
            </a:r>
          </a:p>
          <a:p>
            <a:pPr lvl="0"/>
            <a:r>
              <a:rPr/>
              <a:t>http://desalgorithm.yolasite.com/</a:t>
            </a:r>
          </a:p>
          <a:p>
            <a:pPr lvl="0"/>
            <a:r>
              <a:rPr/>
              <a:t>TDES</a:t>
            </a:r>
          </a:p>
          <a:p>
            <a:pPr lvl="0"/>
            <a:r>
              <a:rPr/>
              <a:t>https://en.wikipedia.org/wiki/Triple_DES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Modes</a:t>
            </a:r>
          </a:p>
          <a:p>
            <a:pPr lvl="0"/>
            <a:r>
              <a:rPr/>
              <a:t>https://en.wikipedia.org/wiki/Block_cipher_mode_of_operation</a:t>
            </a:r>
          </a:p>
          <a:p>
            <a:pPr lvl="1"/>
            <a:r>
              <a:rPr/>
              <a:t>ECB</a:t>
            </a:r>
          </a:p>
          <a:p>
            <a:pPr lvl="1"/>
            <a:r>
              <a:rPr/>
              <a:t>CBC</a:t>
            </a:r>
          </a:p>
          <a:p>
            <a:pPr lvl="1"/>
            <a:r>
              <a:rPr/>
              <a:t>Asymmetric Encryption</a:t>
            </a:r>
          </a:p>
          <a:p>
            <a:pPr lvl="1"/>
            <a:r>
              <a:rPr/>
              <a:t>Key Pairs (Public-Private Key Pairs)</a:t>
            </a:r>
          </a:p>
          <a:p>
            <a:pPr lvl="1"/>
            <a:r>
              <a:rPr/>
              <a:t>Signature Generation and Validation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2022-01-29T01:23:11Z</dcterms:created>
  <dcterms:modified xsi:type="dcterms:W3CDTF">2022-01-29T01:23:11Z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Symmetric and Asymmetric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