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4-quicksort.md_doc.pdf" TargetMode="External" /><Relationship Id="rId3" Type="http://schemas.openxmlformats.org/officeDocument/2006/relationships/hyperlink" Target="ce100-week-4-quicksort.md_slide.pdf" TargetMode="External" /><Relationship Id="rId4" Type="http://schemas.openxmlformats.org/officeDocument/2006/relationships/hyperlink" Target="ce100-week-4-quicksort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Quicksort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Week-4 (Quicksort)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Quicksort</a:t>
            </a:r>
          </a:p>
          <a:p>
            <a:pPr lvl="0"/>
            <a:r>
              <a:rPr/>
              <a:t>Hoare Partitioning</a:t>
            </a:r>
          </a:p>
          <a:p>
            <a:pPr lvl="0"/>
            <a:r>
              <a:rPr/>
              <a:t>Lomuto Partitioning</a:t>
            </a:r>
          </a:p>
          <a:p>
            <a:pPr lvl="0"/>
            <a:r>
              <a:rPr/>
              <a:t>Recursive Sorting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Quicksort Analysis</a:t>
            </a:r>
          </a:p>
          <a:p>
            <a:pPr lvl="0"/>
            <a:r>
              <a:rPr/>
              <a:t>Randomized Quicksort</a:t>
            </a:r>
          </a:p>
          <a:p>
            <a:pPr lvl="0"/>
            <a:r>
              <a:rPr/>
              <a:t>Randomized Selection</a:t>
            </a:r>
          </a:p>
          <a:p>
            <a:pPr lvl="0"/>
            <a:r>
              <a:rPr/>
              <a:t>Recursive</a:t>
            </a:r>
          </a:p>
          <a:p>
            <a:pPr lvl="0"/>
            <a:r>
              <a:rPr/>
              <a:t>Medians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Heaps</a:t>
            </a:r>
          </a:p>
          <a:p>
            <a:pPr lvl="0"/>
            <a:r>
              <a:rPr/>
              <a:t>Max / Min Heap</a:t>
            </a:r>
          </a:p>
          <a:p>
            <a:pPr lvl="0"/>
            <a:r>
              <a:rPr/>
              <a:t>Heap Data Structure</a:t>
            </a:r>
          </a:p>
          <a:p>
            <a:pPr lvl="0"/>
            <a:r>
              <a:rPr/>
              <a:t>Heapify</a:t>
            </a:r>
          </a:p>
          <a:p>
            <a:pPr lvl="0"/>
            <a:r>
              <a:rPr/>
              <a:t>Iterative</a:t>
            </a:r>
          </a:p>
          <a:p>
            <a:pPr lvl="0"/>
            <a:r>
              <a:rPr/>
              <a:t>Recursive</a:t>
            </a:r>
          </a:p>
          <a:p>
            <a:pPr lvl="0"/>
            <a:r>
              <a:rPr/>
              <a:t>Extract-Max</a:t>
            </a:r>
          </a:p>
          <a:p>
            <a:pPr lvl="0"/>
            <a:r>
              <a:rPr/>
              <a:t>Build Heap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0"/>
            <a:r>
              <a:rPr/>
              <a:t>Priority Queues</a:t>
            </a:r>
          </a:p>
          <a:p>
            <a:pPr lvl="0"/>
            <a:r>
              <a:rPr/>
              <a:t>Linked Lists</a:t>
            </a:r>
          </a:p>
          <a:p>
            <a:pPr lvl="0"/>
            <a:r>
              <a:rPr/>
              <a:t>Radix Sort</a:t>
            </a:r>
          </a:p>
          <a:p>
            <a:pPr lvl="0"/>
            <a:r>
              <a:rPr/>
              <a:t>Counting Sort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2022-01-29T01:16:26Z</dcterms:created>
  <dcterms:modified xsi:type="dcterms:W3CDTF">2022-01-29T01:16:26Z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Quicksort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