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3-week-10-java-II.en.md_doc.pdf" TargetMode="External" /><Relationship Id="rId3" Type="http://schemas.openxmlformats.org/officeDocument/2006/relationships/hyperlink" Target="ce103-week-10-java-II.en.md_slide.pdf" TargetMode="External" /><Relationship Id="rId4" Type="http://schemas.openxmlformats.org/officeDocument/2006/relationships/hyperlink" Target="ce103-week-10-java-II.en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Java Functional Console Programming-II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Week-10 (Java Functional Console Programming-II)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Java Functional Console Programming-II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lphaLcPeriod"/>
            </a:pPr>
            <a:r>
              <a:rPr/>
              <a:t>Java Exception Handling</a:t>
            </a:r>
          </a:p>
          <a:p>
            <a:pPr lvl="0" indent="-457200" marL="457200">
              <a:buAutoNum type="alphaLcPeriod"/>
            </a:pPr>
            <a:r>
              <a:rPr/>
              <a:t>Java Exceptions</a:t>
            </a:r>
          </a:p>
          <a:p>
            <a:pPr lvl="0" indent="-457200" marL="457200">
              <a:buAutoNum startAt="2" type="romanLcPeriod"/>
            </a:pPr>
            <a:r>
              <a:rPr/>
              <a:t>Java Exception Handling</a:t>
            </a:r>
          </a:p>
          <a:p>
            <a:pPr lvl="0" indent="-457200" marL="457200">
              <a:buAutoNum startAt="2" type="romanLcPeriod"/>
            </a:pPr>
            <a:r>
              <a:rPr/>
              <a:t>Java try..catch</a:t>
            </a:r>
          </a:p>
          <a:p>
            <a:pPr lvl="0" indent="-457200" marL="457200">
              <a:buAutoNum startAt="2" type="romanLcPeriod"/>
            </a:pPr>
            <a:r>
              <a:rPr/>
              <a:t>Java throw and throws</a:t>
            </a:r>
          </a:p>
          <a:p>
            <a:pPr lvl="0" indent="-457200" marL="457200">
              <a:buAutoNum startAt="2" type="romanLcPeriod"/>
            </a:pPr>
            <a:r>
              <a:rPr/>
              <a:t>Java catch Multiple Exceptions</a:t>
            </a:r>
          </a:p>
          <a:p>
            <a:pPr lvl="0" indent="-457200" marL="457200">
              <a:buAutoNum startAt="2" type="romanLcPeriod"/>
            </a:pPr>
            <a:r>
              <a:rPr/>
              <a:t>Java try-with-resources</a:t>
            </a:r>
          </a:p>
          <a:p>
            <a:pPr lvl="0" indent="-457200" marL="457200">
              <a:buAutoNum startAt="2" type="romanLcPeriod"/>
            </a:pPr>
            <a:r>
              <a:rPr/>
              <a:t>Java Annotations</a:t>
            </a:r>
          </a:p>
          <a:p>
            <a:pPr lvl="0" indent="-457200" marL="457200">
              <a:buAutoNum startAt="2" type="romanLcPeriod"/>
            </a:pPr>
            <a:r>
              <a:rPr/>
              <a:t>Java Annotation Types</a:t>
            </a:r>
          </a:p>
          <a:p>
            <a:pPr lvl="0" indent="-457200" marL="457200">
              <a:buAutoNum startAt="2" type="romanLcPeriod"/>
            </a:pPr>
            <a:r>
              <a:rPr/>
              <a:t>Java Logging</a:t>
            </a:r>
          </a:p>
          <a:p>
            <a:pPr lvl="0" indent="-457200" marL="457200">
              <a:buAutoNum startAt="2" type="romanLcPeriod"/>
            </a:pPr>
            <a:r>
              <a:rPr/>
              <a:t>Java Assertions</a:t>
            </a:r>
          </a:p>
          <a:p>
            <a:pPr lvl="0" indent="-457200" marL="457200">
              <a:buAutoNum startAt="2" type="alphaLcPeriod"/>
            </a:pPr>
            <a:r>
              <a:rPr/>
              <a:t>Java List</a:t>
            </a:r>
          </a:p>
          <a:p>
            <a:pPr lvl="0" indent="-457200" marL="457200">
              <a:buAutoNum startAt="2" type="alphaLcPeriod"/>
            </a:pPr>
            <a:r>
              <a:rPr/>
              <a:t>Java Collection Framework</a:t>
            </a:r>
          </a:p>
          <a:p>
            <a:pPr lvl="0" indent="-457200" marL="457200">
              <a:buAutoNum startAt="2" type="romanLcPeriod"/>
            </a:pPr>
            <a:r>
              <a:rPr/>
              <a:t>Java Collection Interface</a:t>
            </a:r>
          </a:p>
          <a:p>
            <a:pPr lvl="0" indent="-457200" marL="457200">
              <a:buAutoNum startAt="2" type="romanLcPeriod"/>
            </a:pPr>
            <a:r>
              <a:rPr/>
              <a:t>Java List Interface</a:t>
            </a:r>
          </a:p>
          <a:p>
            <a:pPr lvl="0" indent="-457200" marL="457200">
              <a:buAutoNum startAt="2" type="romanLcPeriod"/>
            </a:pPr>
            <a:r>
              <a:rPr/>
              <a:t>Java ArrayList</a:t>
            </a:r>
          </a:p>
          <a:p>
            <a:pPr lvl="0" indent="-457200" marL="457200">
              <a:buAutoNum startAt="2" type="romanLcPeriod"/>
            </a:pPr>
            <a:r>
              <a:rPr/>
              <a:t>Java Vector</a:t>
            </a:r>
          </a:p>
          <a:p>
            <a:pPr lvl="0" indent="-457200" marL="457200">
              <a:buAutoNum startAt="2" type="romanLcPeriod"/>
            </a:pPr>
            <a:r>
              <a:rPr/>
              <a:t>Java Stack</a:t>
            </a:r>
          </a:p>
          <a:p>
            <a:pPr lvl="0" indent="-457200" marL="457200">
              <a:buAutoNum startAt="2" type="romanLcPeriod"/>
            </a:pPr>
            <a:r>
              <a:rPr/>
              <a:t>Java Queue</a:t>
            </a:r>
          </a:p>
          <a:p>
            <a:pPr lvl="0" indent="-457200" marL="457200">
              <a:buAutoNum startAt="2" type="romanLcPeriod"/>
            </a:pPr>
            <a:r>
              <a:rPr/>
              <a:t>Java Queue Interface</a:t>
            </a:r>
          </a:p>
          <a:p>
            <a:pPr lvl="0" indent="-457200" marL="457200">
              <a:buAutoNum startAt="2" type="romanLcPeriod"/>
            </a:pPr>
            <a:r>
              <a:rPr/>
              <a:t>Java PriorityQueue Interface</a:t>
            </a:r>
          </a:p>
          <a:p>
            <a:pPr lvl="0" indent="-457200" marL="457200">
              <a:buAutoNum startAt="2" type="romanLcPeriod"/>
            </a:pPr>
            <a:r>
              <a:rPr/>
              <a:t>Java Deque Interface</a:t>
            </a:r>
          </a:p>
          <a:p>
            <a:pPr lvl="0" indent="-457200" marL="457200">
              <a:buAutoNum startAt="2" type="romanLcPeriod"/>
            </a:pPr>
            <a:r>
              <a:rPr/>
              <a:t>Java LinkedList</a:t>
            </a:r>
          </a:p>
          <a:p>
            <a:pPr lvl="0" indent="-457200" marL="457200">
              <a:buAutoNum startAt="2" type="romanLcPeriod"/>
            </a:pPr>
            <a:r>
              <a:rPr/>
              <a:t>Java ArrayDeque</a:t>
            </a:r>
          </a:p>
          <a:p>
            <a:pPr lvl="0" indent="-457200" marL="457200">
              <a:buAutoNum startAt="2" type="romanLcPeriod"/>
            </a:pPr>
            <a:r>
              <a:rPr/>
              <a:t>Java BlockingQueue Interface</a:t>
            </a:r>
          </a:p>
          <a:p>
            <a:pPr lvl="0" indent="-457200" marL="457200">
              <a:buAutoNum startAt="2" type="romanLcPeriod"/>
            </a:pPr>
            <a:r>
              <a:rPr/>
              <a:t>Java ArrayBlockingQueue</a:t>
            </a:r>
          </a:p>
          <a:p>
            <a:pPr lvl="0" indent="-457200" marL="457200">
              <a:buAutoNum startAt="2" type="romanLcPeriod"/>
            </a:pPr>
            <a:r>
              <a:rPr/>
              <a:t>Java LinkedBlocking Queue</a:t>
            </a:r>
          </a:p>
          <a:p>
            <a:pPr lvl="0" indent="-457200" marL="457200">
              <a:buAutoNum startAt="2" type="romanLcPeriod"/>
            </a:pPr>
            <a:r>
              <a:rPr/>
              <a:t>Java Map</a:t>
            </a:r>
          </a:p>
          <a:p>
            <a:pPr lvl="0" indent="-457200" marL="457200">
              <a:buAutoNum startAt="2" type="romanLcPeriod"/>
            </a:pPr>
            <a:r>
              <a:rPr/>
              <a:t>Java Map Interface</a:t>
            </a:r>
          </a:p>
          <a:p>
            <a:pPr lvl="0" indent="-457200" marL="457200">
              <a:buAutoNum startAt="2" type="romanLcPeriod"/>
            </a:pPr>
            <a:r>
              <a:rPr/>
              <a:t>Java HashMap</a:t>
            </a:r>
          </a:p>
          <a:p>
            <a:pPr lvl="0" indent="-457200" marL="457200">
              <a:buAutoNum startAt="2" type="romanLcPeriod"/>
            </a:pPr>
            <a:r>
              <a:rPr/>
              <a:t>Java LinkedHashMap</a:t>
            </a:r>
          </a:p>
          <a:p>
            <a:pPr lvl="0" indent="-457200" marL="457200">
              <a:buAutoNum startAt="2" type="romanLcPeriod"/>
            </a:pPr>
            <a:r>
              <a:rPr/>
              <a:t>Java WeakHashMap</a:t>
            </a:r>
          </a:p>
          <a:p>
            <a:pPr lvl="0" indent="-457200" marL="457200">
              <a:buAutoNum startAt="2" type="romanLcPeriod"/>
            </a:pPr>
            <a:r>
              <a:rPr/>
              <a:t>Java EnumMap</a:t>
            </a:r>
          </a:p>
          <a:p>
            <a:pPr lvl="0" indent="-457200" marL="457200">
              <a:buAutoNum startAt="2" type="romanLcPeriod"/>
            </a:pPr>
            <a:r>
              <a:rPr/>
              <a:t>Java SortedMap Interface</a:t>
            </a:r>
          </a:p>
          <a:p>
            <a:pPr lvl="0" indent="-457200" marL="457200">
              <a:buAutoNum startAt="2" type="romanLcPeriod"/>
            </a:pPr>
            <a:r>
              <a:rPr/>
              <a:t>Java NavigableMap Interface</a:t>
            </a:r>
          </a:p>
          <a:p>
            <a:pPr lvl="0" indent="-457200" marL="457200">
              <a:buAutoNum startAt="2" type="romanLcPeriod"/>
            </a:pPr>
            <a:r>
              <a:rPr/>
              <a:t>Java TreeMap</a:t>
            </a:r>
          </a:p>
          <a:p>
            <a:pPr lvl="0" indent="-457200" marL="457200">
              <a:buAutoNum startAt="2" type="romanLcPeriod"/>
            </a:pPr>
            <a:r>
              <a:rPr/>
              <a:t>Java ConcurrentMap Interface</a:t>
            </a:r>
          </a:p>
          <a:p>
            <a:pPr lvl="0" indent="-457200" marL="457200">
              <a:buAutoNum startAt="2" type="romanLcPeriod"/>
            </a:pPr>
            <a:r>
              <a:rPr/>
              <a:t>Java ConcurrentHashMap</a:t>
            </a:r>
          </a:p>
          <a:p>
            <a:pPr lvl="0" indent="-457200" marL="457200">
              <a:buAutoNum startAt="5" type="alphaLcPeriod"/>
            </a:pPr>
            <a:r>
              <a:rPr/>
              <a:t>Java Set</a:t>
            </a:r>
          </a:p>
          <a:p>
            <a:pPr lvl="0" indent="-457200" marL="457200">
              <a:buAutoNum startAt="5" type="alphaLcPeriod"/>
            </a:pPr>
            <a:r>
              <a:rPr/>
              <a:t>Java Set Interface</a:t>
            </a:r>
          </a:p>
          <a:p>
            <a:pPr lvl="0" indent="-457200" marL="457200">
              <a:buAutoNum startAt="2" type="romanLcPeriod"/>
            </a:pPr>
            <a:r>
              <a:rPr/>
              <a:t>Java HashSet</a:t>
            </a:r>
          </a:p>
          <a:p>
            <a:pPr lvl="0" indent="-457200" marL="457200">
              <a:buAutoNum startAt="2" type="romanLcPeriod"/>
            </a:pPr>
            <a:r>
              <a:rPr/>
              <a:t>Java EnumSet</a:t>
            </a:r>
          </a:p>
          <a:p>
            <a:pPr lvl="0" indent="-457200" marL="457200">
              <a:buAutoNum startAt="2" type="romanLcPeriod"/>
            </a:pPr>
            <a:r>
              <a:rPr/>
              <a:t>Java LinkedHashSet</a:t>
            </a:r>
          </a:p>
          <a:p>
            <a:pPr lvl="0" indent="-457200" marL="457200">
              <a:buAutoNum startAt="2" type="romanLcPeriod"/>
            </a:pPr>
            <a:r>
              <a:rPr/>
              <a:t>Java SortedSet Interface</a:t>
            </a:r>
          </a:p>
          <a:p>
            <a:pPr lvl="0" indent="-457200" marL="457200">
              <a:buAutoNum startAt="2" type="romanLcPeriod"/>
            </a:pPr>
            <a:r>
              <a:rPr/>
              <a:t>Java NavigableSet Interface</a:t>
            </a:r>
          </a:p>
          <a:p>
            <a:pPr lvl="0" indent="-457200" marL="457200">
              <a:buAutoNum startAt="2" type="romanLcPeriod"/>
            </a:pPr>
            <a:r>
              <a:rPr/>
              <a:t>Java TreeSet</a:t>
            </a:r>
          </a:p>
          <a:p>
            <a:pPr lvl="0" indent="-457200" marL="457200">
              <a:buAutoNum startAt="2" type="romanLcPeriod"/>
            </a:pPr>
            <a:r>
              <a:rPr/>
              <a:t>Java Algorithms</a:t>
            </a:r>
          </a:p>
          <a:p>
            <a:pPr lvl="0" indent="-457200" marL="457200">
              <a:buAutoNum startAt="2" type="romanLcPeriod"/>
            </a:pPr>
            <a:r>
              <a:rPr/>
              <a:t>Java Iterator</a:t>
            </a:r>
          </a:p>
          <a:p>
            <a:pPr lvl="0" indent="0" marL="0">
              <a:buNone/>
            </a:pPr>
            <a:r>
              <a:rPr/>
              <a:t>Java ListIterator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lphaLcPeriod"/>
            </a:pPr>
            <a:r>
              <a:rPr/>
              <a:t>Java OOP-I</a:t>
            </a:r>
          </a:p>
          <a:p>
            <a:pPr lvl="0" indent="-457200" marL="457200">
              <a:buAutoNum type="alphaLcPeriod"/>
            </a:pPr>
            <a:r>
              <a:rPr/>
              <a:t>Java Class and Objects</a:t>
            </a:r>
          </a:p>
          <a:p>
            <a:pPr lvl="0" indent="-457200" marL="457200">
              <a:buAutoNum startAt="2" type="romanLcPeriod"/>
            </a:pPr>
            <a:r>
              <a:rPr/>
              <a:t>Java Methods</a:t>
            </a:r>
          </a:p>
          <a:p>
            <a:pPr lvl="0" indent="-457200" marL="457200">
              <a:buAutoNum startAt="2" type="romanLcPeriod"/>
            </a:pPr>
            <a:r>
              <a:rPr/>
              <a:t>Java Constructor</a:t>
            </a:r>
          </a:p>
          <a:p>
            <a:pPr lvl="0" indent="-457200" marL="457200">
              <a:buAutoNum startAt="2" type="romanLcPeriod"/>
            </a:pPr>
            <a:r>
              <a:rPr/>
              <a:t>Java Strings</a:t>
            </a:r>
          </a:p>
          <a:p>
            <a:pPr lvl="0" indent="-457200" marL="457200">
              <a:buAutoNum startAt="2" type="romanLcPeriod"/>
            </a:pPr>
            <a:r>
              <a:rPr/>
              <a:t>Java Access Modifiers</a:t>
            </a:r>
          </a:p>
          <a:p>
            <a:pPr lvl="0" indent="-457200" marL="457200">
              <a:buAutoNum startAt="2" type="romanLcPeriod"/>
            </a:pPr>
            <a:r>
              <a:rPr/>
              <a:t>Java this keyword</a:t>
            </a:r>
          </a:p>
          <a:p>
            <a:pPr lvl="0" indent="-457200" marL="457200">
              <a:buAutoNum startAt="2" type="romanLcPeriod"/>
            </a:pPr>
            <a:r>
              <a:rPr/>
              <a:t>Java final keyword</a:t>
            </a:r>
          </a:p>
          <a:p>
            <a:pPr lvl="0" indent="-457200" marL="457200">
              <a:buAutoNum startAt="2" type="romanLcPeriod"/>
            </a:pPr>
            <a:r>
              <a:rPr/>
              <a:t>Java recursion</a:t>
            </a:r>
          </a:p>
          <a:p>
            <a:pPr lvl="0" indent="-457200" marL="457200">
              <a:buAutoNum startAt="2" type="romanLcPeriod"/>
            </a:pPr>
            <a:r>
              <a:rPr/>
              <a:t>Java instanceof operator</a:t>
            </a:r>
          </a:p>
          <a:p>
            <a:pPr lvl="0" indent="-457200" marL="457200">
              <a:buAutoNum startAt="2" type="alphaLcPeriod"/>
            </a:pPr>
            <a:r>
              <a:rPr/>
              <a:t>Java OOP-II</a:t>
            </a:r>
          </a:p>
          <a:p>
            <a:pPr lvl="0" indent="-457200" marL="457200">
              <a:buAutoNum startAt="2" type="alphaLcPeriod"/>
            </a:pPr>
            <a:r>
              <a:rPr/>
              <a:t>Java Inheritance</a:t>
            </a:r>
          </a:p>
          <a:p>
            <a:pPr lvl="0" indent="-457200" marL="457200">
              <a:buAutoNum startAt="2" type="romanLcPeriod"/>
            </a:pPr>
            <a:r>
              <a:rPr/>
              <a:t>Java Method Overriding</a:t>
            </a:r>
          </a:p>
          <a:p>
            <a:pPr lvl="0" indent="-457200" marL="457200">
              <a:buAutoNum startAt="2" type="romanLcPeriod"/>
            </a:pPr>
            <a:r>
              <a:rPr/>
              <a:t>Java super keyword</a:t>
            </a:r>
          </a:p>
          <a:p>
            <a:pPr lvl="0" indent="-457200" marL="457200">
              <a:buAutoNum startAt="2" type="romanLcPeriod"/>
            </a:pPr>
            <a:r>
              <a:rPr/>
              <a:t>Abstract Class &amp; Method</a:t>
            </a:r>
          </a:p>
          <a:p>
            <a:pPr lvl="0" indent="-457200" marL="457200">
              <a:buAutoNum startAt="2" type="romanLcPeriod"/>
            </a:pPr>
            <a:r>
              <a:rPr/>
              <a:t>Java Interfaces</a:t>
            </a:r>
          </a:p>
          <a:p>
            <a:pPr lvl="0" indent="-457200" marL="457200">
              <a:buAutoNum startAt="2" type="romanLcPeriod"/>
            </a:pPr>
            <a:r>
              <a:rPr/>
              <a:t>Java Polymorphism</a:t>
            </a:r>
          </a:p>
          <a:p>
            <a:pPr lvl="0" indent="-457200" marL="457200">
              <a:buAutoNum startAt="2" type="romanLcPeriod"/>
            </a:pPr>
            <a:r>
              <a:rPr/>
              <a:t>Java Encapsulation</a:t>
            </a:r>
          </a:p>
          <a:p>
            <a:pPr lvl="0" indent="-457200" marL="457200">
              <a:buAutoNum startAt="2" type="romanLcPeriod"/>
            </a:pPr>
            <a:r>
              <a:rPr/>
              <a:t>Java OOP-III</a:t>
            </a:r>
          </a:p>
          <a:p>
            <a:pPr lvl="0" indent="-457200" marL="457200">
              <a:buAutoNum startAt="2" type="romanLcPeriod"/>
            </a:pPr>
            <a:r>
              <a:rPr/>
              <a:t>Nested &amp; Inner Class</a:t>
            </a:r>
          </a:p>
          <a:p>
            <a:pPr lvl="0" indent="-457200" marL="457200">
              <a:buAutoNum startAt="2" type="romanLcPeriod"/>
            </a:pPr>
            <a:r>
              <a:rPr/>
              <a:t>Java Static Class</a:t>
            </a:r>
          </a:p>
          <a:p>
            <a:pPr lvl="0" indent="-457200" marL="457200">
              <a:buAutoNum startAt="2" type="romanLcPeriod"/>
            </a:pPr>
            <a:r>
              <a:rPr/>
              <a:t>Java Anonymous Class</a:t>
            </a:r>
          </a:p>
          <a:p>
            <a:pPr lvl="0" indent="-457200" marL="457200">
              <a:buAutoNum startAt="2" type="romanLcPeriod"/>
            </a:pPr>
            <a:r>
              <a:rPr/>
              <a:t>Java Singleton</a:t>
            </a:r>
          </a:p>
          <a:p>
            <a:pPr lvl="0" indent="-457200" marL="457200">
              <a:buAutoNum startAt="2" type="romanLcPeriod"/>
            </a:pPr>
            <a:r>
              <a:rPr/>
              <a:t>Java enum class</a:t>
            </a:r>
          </a:p>
          <a:p>
            <a:pPr lvl="0" indent="-457200" marL="457200">
              <a:buAutoNum startAt="2" type="romanLcPeriod"/>
            </a:pPr>
            <a:r>
              <a:rPr/>
              <a:t>Java enum constructor</a:t>
            </a:r>
          </a:p>
          <a:p>
            <a:pPr lvl="0" indent="-457200" marL="457200">
              <a:buAutoNum startAt="2" type="romanLcPeriod"/>
            </a:pPr>
            <a:r>
              <a:rPr/>
              <a:t>Java enum string</a:t>
            </a:r>
          </a:p>
          <a:p>
            <a:pPr lvl="0" indent="0" marL="0">
              <a:buNone/>
            </a:pPr>
            <a:r>
              <a:rPr/>
              <a:t>Java reflection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creator>Author: Asst. Prof. Dr. Uğur CORUH</dc:creator>
  <cp:keywords/>
  <dcterms:created xsi:type="dcterms:W3CDTF">2022-03-25T20:34:42Z</dcterms:created>
  <dcterms:modified xsi:type="dcterms:W3CDTF">2022-03-25T20:34:42Z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CE103 Week-10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CE103 Algorithms and Programming 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Java Functional Console Programming-II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