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3-csharp-gui-I.en.md_doc.pdf" TargetMode="External" /><Relationship Id="rId3" Type="http://schemas.openxmlformats.org/officeDocument/2006/relationships/hyperlink" Target="ce103-week-13-csharp-gui-I.en.md_slide.pdf" TargetMode="External" /><Relationship Id="rId4" Type="http://schemas.openxmlformats.org/officeDocument/2006/relationships/hyperlink" Target="ce103-week-13-csharp-gui-I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 - 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 (C# GUI Programming-I)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Programming-I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2022-03-25T21:13:48Z</dcterms:created>
  <dcterms:modified xsi:type="dcterms:W3CDTF">2022-03-25T21:13:48Z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C# GUI Programming - 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