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9-java-I.tr.md_doc.pdf" TargetMode="External" /><Relationship Id="rId3" Type="http://schemas.openxmlformats.org/officeDocument/2006/relationships/hyperlink" Target="ce103-week-9-java-I.tr.md_slide.pdf" TargetMode="External" /><Relationship Id="rId4" Type="http://schemas.openxmlformats.org/officeDocument/2006/relationships/hyperlink" Target="ce103-week-9-java-I.tr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Week-9 (Java Functional Console Programming-I)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Fall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Java Programming</a:t>
            </a:r>
          </a:p>
          <a:p>
            <a:pPr lvl="0" indent="-457200" marL="457200">
              <a:buAutoNum type="alphaLcPeriod"/>
            </a:pPr>
            <a:r>
              <a:rPr/>
              <a:t>Java Introduction</a:t>
            </a:r>
          </a:p>
          <a:p>
            <a:pPr lvl="0" indent="-457200" marL="457200">
              <a:buAutoNum type="alphaLcPeriod"/>
            </a:pPr>
            <a:r>
              <a:rPr/>
              <a:t>Java Hello World</a:t>
            </a:r>
          </a:p>
          <a:p>
            <a:pPr lvl="0" indent="-457200" marL="457200">
              <a:buAutoNum startAt="2" type="romanLcPeriod"/>
            </a:pPr>
            <a:r>
              <a:rPr/>
              <a:t>Java JVM, JRE, and JDK</a:t>
            </a:r>
          </a:p>
          <a:p>
            <a:pPr lvl="0" indent="-457200" marL="457200">
              <a:buAutoNum startAt="2" type="romanLcPeriod"/>
            </a:pPr>
            <a:r>
              <a:rPr/>
              <a:t>Java Variables</a:t>
            </a:r>
          </a:p>
          <a:p>
            <a:pPr lvl="0" indent="-457200" marL="457200">
              <a:buAutoNum startAt="2" type="romanLcPeriod"/>
            </a:pPr>
            <a:r>
              <a:rPr/>
              <a:t>Java Data Types</a:t>
            </a:r>
          </a:p>
          <a:p>
            <a:pPr lvl="0" indent="-457200" marL="457200">
              <a:buAutoNum startAt="2" type="romanLcPeriod"/>
            </a:pPr>
            <a:r>
              <a:rPr/>
              <a:t>Java Operators</a:t>
            </a:r>
          </a:p>
          <a:p>
            <a:pPr lvl="0" indent="-457200" marL="457200">
              <a:buAutoNum startAt="2" type="romanLcPeriod"/>
            </a:pPr>
            <a:r>
              <a:rPr/>
              <a:t>Java Input and Output</a:t>
            </a:r>
          </a:p>
          <a:p>
            <a:pPr lvl="0" indent="-457200" marL="457200">
              <a:buAutoNum startAt="2" type="romanLcPeriod"/>
            </a:pPr>
            <a:r>
              <a:rPr/>
              <a:t>Java Expressions &amp; Blocks</a:t>
            </a:r>
          </a:p>
          <a:p>
            <a:pPr lvl="0" indent="-457200" marL="457200">
              <a:buAutoNum startAt="2" type="romanLcPeriod"/>
            </a:pPr>
            <a:r>
              <a:rPr/>
              <a:t>Java Comment</a:t>
            </a:r>
          </a:p>
          <a:p>
            <a:pPr lvl="0" indent="-457200" marL="457200">
              <a:buAutoNum startAt="2" type="alphaLcPeriod"/>
            </a:pPr>
            <a:r>
              <a:rPr/>
              <a:t>Java Flow Control</a:t>
            </a:r>
          </a:p>
          <a:p>
            <a:pPr lvl="0" indent="-457200" marL="457200">
              <a:buAutoNum startAt="2" type="alphaLcPeriod"/>
            </a:pPr>
            <a:r>
              <a:rPr/>
              <a:t>Java if..else</a:t>
            </a:r>
          </a:p>
          <a:p>
            <a:pPr lvl="0" indent="-457200" marL="457200">
              <a:buAutoNum startAt="2" type="romanLcPeriod"/>
            </a:pPr>
            <a:r>
              <a:rPr/>
              <a:t>Java switch statement</a:t>
            </a:r>
          </a:p>
          <a:p>
            <a:pPr lvl="0" indent="-457200" marL="457200">
              <a:buAutoNum startAt="2" type="romanLcPeriod"/>
            </a:pPr>
            <a:r>
              <a:rPr/>
              <a:t>Java for loop</a:t>
            </a:r>
          </a:p>
          <a:p>
            <a:pPr lvl="0" indent="-457200" marL="457200">
              <a:buAutoNum startAt="2" type="romanLcPeriod"/>
            </a:pPr>
            <a:r>
              <a:rPr/>
              <a:t>Java for-each loop</a:t>
            </a:r>
          </a:p>
          <a:p>
            <a:pPr lvl="0" indent="-457200" marL="457200">
              <a:buAutoNum startAt="2" type="romanLcPeriod"/>
            </a:pPr>
            <a:r>
              <a:rPr/>
              <a:t>Java while loop</a:t>
            </a:r>
          </a:p>
          <a:p>
            <a:pPr lvl="0" indent="-457200" marL="457200">
              <a:buAutoNum startAt="2" type="romanLcPeriod"/>
            </a:pPr>
            <a:r>
              <a:rPr/>
              <a:t>Java break statement</a:t>
            </a:r>
          </a:p>
          <a:p>
            <a:pPr lvl="0" indent="-457200" marL="457200">
              <a:buAutoNum startAt="2" type="romanLcPeriod"/>
            </a:pPr>
            <a:r>
              <a:rPr/>
              <a:t>Java continue statement</a:t>
            </a:r>
          </a:p>
          <a:p>
            <a:pPr lvl="0" indent="-457200" marL="457200">
              <a:buAutoNum startAt="2" type="romanLcPeriod"/>
            </a:pPr>
            <a:r>
              <a:rPr/>
              <a:t>Java Arrays</a:t>
            </a:r>
          </a:p>
          <a:p>
            <a:pPr lvl="0" indent="-457200" marL="457200">
              <a:buAutoNum startAt="2" type="romanLcPeriod"/>
            </a:pPr>
            <a:r>
              <a:rPr/>
              <a:t>Java Arrays</a:t>
            </a:r>
          </a:p>
          <a:p>
            <a:pPr lvl="0" indent="-457200" marL="457200">
              <a:buAutoNum startAt="2" type="romanLcPeriod"/>
            </a:pPr>
            <a:r>
              <a:rPr/>
              <a:t>Multidimensional Array</a:t>
            </a:r>
          </a:p>
          <a:p>
            <a:pPr lvl="0" indent="0" marL="0">
              <a:buNone/>
            </a:pPr>
            <a:r>
              <a:rPr/>
              <a:t>Java Copy Array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2022-03-25T20:30:31Z</dcterms:created>
  <dcterms:modified xsi:type="dcterms:W3CDTF">2022-03-25T20:30:31Z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Java Functional Console Programming-I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