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4-csharp-gui-II.tr.md_doc.pdf" TargetMode="External" /><Relationship Id="rId3" Type="http://schemas.openxmlformats.org/officeDocument/2006/relationships/hyperlink" Target="ce103-week-14-csharp-gui-II.tr.md_slide.pdf" TargetMode="External" /><Relationship Id="rId4" Type="http://schemas.openxmlformats.org/officeDocument/2006/relationships/hyperlink" Target="ce103-week-14-csharp-gui-II.tr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GUI Programming-II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Week-14 (C# GUI Programming-II)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Fall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GUI Programming-II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2022-03-25T21:12:00Z</dcterms:created>
  <dcterms:modified xsi:type="dcterms:W3CDTF">2022-03-25T21:12:00Z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C# GUI Programming-II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