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oracle.com/javafx/scenebuilder/1/use_java_ides/sb-with-nb.htm" TargetMode="External" /><Relationship Id="rId3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k9fwRgV_k&amp;ab_channel=qBit" TargetMode="External" /><Relationship Id="rId3" Type="http://schemas.openxmlformats.org/officeDocument/2006/relationships/hyperlink" Target="https://www.youtube.com/watch?v=9d3X8eBov1M&amp;ab_channel=GenuineCoder" TargetMode="External" /><Relationship Id="rId4" Type="http://schemas.openxmlformats.org/officeDocument/2006/relationships/hyperlink" Target="https://www.javatpoint.com/javafx-tutoria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8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5-java-gui.tr.md_doc.pdf" TargetMode="External" /><Relationship Id="rId3" Type="http://schemas.openxmlformats.org/officeDocument/2006/relationships/hyperlink" Target="ce103-week-15-java-gui.tr.md_slide.pdf" TargetMode="External" /><Relationship Id="rId4" Type="http://schemas.openxmlformats.org/officeDocument/2006/relationships/hyperlink" Target="ce103-week-15-java-gui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luonhq.com/products/scene-builder/" TargetMode="Externa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19-2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2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4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1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39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3- Configure JavaFX Scene Builder for Apache Netbeans</a:t>
            </a:r>
          </a:p>
          <a:p>
            <a:pPr lvl="0" indent="0" marL="0">
              <a:buNone/>
            </a:pPr>
            <a:r>
              <a:rPr/>
              <a:t>Open Tools-&gt;Options-&gt;Java-&gt;JavaFX</a:t>
            </a:r>
          </a:p>
        </p:txBody>
      </p:sp>
      <p:pic>
        <p:nvPicPr>
          <p:cNvPr descr="assets/2022-01-11-01-32-0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2-4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6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builder home</a:t>
            </a:r>
          </a:p>
        </p:txBody>
      </p:sp>
      <p:pic>
        <p:nvPicPr>
          <p:cNvPr descr="assets/2022-01-11-01-35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5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find old integration documentation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Using JavaFX Scene Builder with Java IDEs: Using Scene Builder with NetBeans IDE | JavaFX 2 Tutorials and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4-Create First Application</a:t>
            </a:r>
          </a:p>
          <a:p>
            <a:pPr lvl="0" indent="0" marL="0">
              <a:buNone/>
            </a:pPr>
            <a:r>
              <a:rPr/>
              <a:t>Select File-&gt;New Project</a:t>
            </a:r>
          </a:p>
        </p:txBody>
      </p:sp>
      <p:pic>
        <p:nvPicPr>
          <p:cNvPr descr="assets/2022-01-11-01-36-58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01800"/>
            <a:ext cx="51054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Java With Maven Types</a:t>
            </a:r>
          </a:p>
          <a:p>
            <a:pPr lvl="0" indent="0" marL="0">
              <a:buNone/>
            </a:pPr>
            <a:r>
              <a:rPr/>
              <a:t>FXML JavaFX Maven Archetype (Gluon)</a:t>
            </a:r>
          </a:p>
        </p:txBody>
      </p:sp>
      <p:pic>
        <p:nvPicPr>
          <p:cNvPr descr="assets/2022-01-11-01-37-5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project properties</a:t>
            </a:r>
          </a:p>
        </p:txBody>
      </p:sp>
      <p:pic>
        <p:nvPicPr>
          <p:cNvPr descr="assets/2022-01-11-01-38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Resources and Click FXML files to run Scene Builder</a:t>
            </a:r>
          </a:p>
        </p:txBody>
      </p:sp>
      <p:pic>
        <p:nvPicPr>
          <p:cNvPr descr="assets/2022-01-11-01-39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40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designer properties tab will show control properties, code tab will show action bindings</a:t>
            </a:r>
          </a:p>
        </p:txBody>
      </p:sp>
      <p:pic>
        <p:nvPicPr>
          <p:cNvPr descr="assets/2022-01-11-01-42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you can run applications from Netbeans.</a:t>
            </a:r>
          </a:p>
        </p:txBody>
      </p:sp>
      <p:pic>
        <p:nvPicPr>
          <p:cNvPr descr="assets/2022-01-11-01-45-2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19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introduction level information please check the following examples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JavaFX Simple Calculator - Design and Code - YouTube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JavaFX Library Management System Development #0: Introduction - YouTube</a:t>
            </a:r>
          </a:p>
          <a:p>
            <a:pPr lvl="0" indent="0" marL="0">
              <a:buNone/>
            </a:pPr>
            <a:r>
              <a:rPr/>
              <a:t>for more information about JavaFX please check the following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JavaFX Tutorial - javatpoint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Swing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File-&gt;New Project -&gt; Java with Maven -&gt; Java Application</a:t>
            </a:r>
          </a:p>
        </p:txBody>
      </p:sp>
      <p:pic>
        <p:nvPicPr>
          <p:cNvPr descr="assets/2022-01-11-01-57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Configure Project</a:t>
            </a:r>
          </a:p>
        </p:txBody>
      </p:sp>
      <p:pic>
        <p:nvPicPr>
          <p:cNvPr descr="assets/2022-01-11-01-58-4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and select package then select right-click -&gt; New -&gt; JFrame Form</a:t>
            </a:r>
          </a:p>
        </p:txBody>
      </p:sp>
      <p:pic>
        <p:nvPicPr>
          <p:cNvPr descr="assets/2022-01-11-01-59-0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a name to your frame</a:t>
            </a:r>
          </a:p>
        </p:txBody>
      </p:sp>
      <p:pic>
        <p:nvPicPr>
          <p:cNvPr descr="assets/2022-01-11-01-59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Week-15 (Java GUI Programming)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Swing GUI Builder is integrated with Netbeans</a:t>
            </a:r>
          </a:p>
        </p:txBody>
      </p:sp>
      <p:pic>
        <p:nvPicPr>
          <p:cNvPr descr="assets/2022-01-11-02-00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Drag-and-drop controls to panel from the palette</a:t>
            </a:r>
          </a:p>
        </p:txBody>
      </p:sp>
      <p:pic>
        <p:nvPicPr>
          <p:cNvPr descr="assets/2022-01-11-02-01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66700"/>
            <a:ext cx="37846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from the events tab, add custom actions.</a:t>
            </a:r>
          </a:p>
        </p:txBody>
      </p:sp>
      <p:pic>
        <p:nvPicPr>
          <p:cNvPr descr="assets/2022-01-11-02-02-5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266700"/>
            <a:ext cx="37973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configure control properties from the properties screen</a:t>
            </a:r>
          </a:p>
        </p:txBody>
      </p:sp>
      <p:pic>
        <p:nvPicPr>
          <p:cNvPr descr="assets/2022-01-11-02-03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4500" y="266700"/>
            <a:ext cx="37465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add simple events such as when the moclickscked to button write text on the text field</a:t>
            </a:r>
          </a:p>
          <a:p>
            <a:pPr lvl="0" indent="0" marL="0">
              <a:buNone/>
            </a:pPr>
            <a:r>
              <a:rPr/>
              <a:t>“Hello World”</a:t>
            </a:r>
          </a:p>
        </p:txBody>
      </p:sp>
      <p:pic>
        <p:nvPicPr>
          <p:cNvPr descr="assets/2022-01-11-02-04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16200"/>
            <a:ext cx="51054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run application, you will see the following screen</a:t>
            </a:r>
          </a:p>
        </p:txBody>
      </p:sp>
      <p:pic>
        <p:nvPicPr>
          <p:cNvPr descr="assets/2022-01-11-02-05-2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…</a:t>
            </a:r>
          </a:p>
          <a:p>
            <a:pPr lvl="0" indent="0" marL="0">
              <a:buNone/>
            </a:pPr>
            <a:r>
              <a:rPr/>
              <a:t>..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JavaFX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1-Install Gluon Scene Builder</a:t>
            </a:r>
          </a:p>
          <a:p>
            <a:pPr lvl="0" indent="0" marL="0">
              <a:buNone/>
            </a:pPr>
            <a:r>
              <a:rPr/>
              <a:t>Download and Install Gluon Scene Builder from URL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Scene Builder - Gluon</a:t>
            </a:r>
          </a:p>
          <a:p>
            <a:pPr lvl="0" indent="0" marL="0">
              <a:buNone/>
            </a:pPr>
            <a:r>
              <a:rPr/>
              <a:t>We will use gluon scene builder as an external designer for NetBeans, Eclipse, and IntelliJ idea tools.</a:t>
            </a:r>
          </a:p>
        </p:txBody>
      </p:sp>
      <p:pic>
        <p:nvPicPr>
          <p:cNvPr descr="assets/2022-01-11-01-01-20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161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0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3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00200"/>
            <a:ext cx="665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save this design as an FXML file from File-&gt;Save 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2-Install Apache Netbeans</a:t>
            </a:r>
          </a:p>
          <a:p>
            <a:pPr lvl="0" indent="0" marL="0">
              <a:buNone/>
            </a:pPr>
            <a:r>
              <a:rPr/>
              <a:t>Download and install apache Netbeans</a:t>
            </a:r>
          </a:p>
          <a:p>
            <a:pPr lvl="0" indent="0" marL="0">
              <a:buNone/>
            </a:pPr>
            <a:r>
              <a:rPr/>
              <a:t>https://netbeans.apache.org/</a:t>
            </a:r>
          </a:p>
        </p:txBody>
      </p:sp>
      <p:pic>
        <p:nvPicPr>
          <p:cNvPr descr="assets/2022-01-11-00-53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2022-03-25T21:21:43Z</dcterms:created>
  <dcterms:modified xsi:type="dcterms:W3CDTF">2022-03-25T21:21:43Z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GUI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