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docs.oracle.com/javafx/scenebuilder/1/use_java_ides/sb-with-nb.htm" TargetMode="External" /><Relationship Id="rId3" Type="http://schemas.openxmlformats.org/officeDocument/2006/relationships/image" Target="../media/image1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8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9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oWk9fwRgV_k&amp;ab_channel=qBit" TargetMode="External" /><Relationship Id="rId3" Type="http://schemas.openxmlformats.org/officeDocument/2006/relationships/hyperlink" Target="https://www.youtube.com/watch?v=9d3X8eBov1M&amp;ab_channel=GenuineCoder" TargetMode="External" /><Relationship Id="rId4" Type="http://schemas.openxmlformats.org/officeDocument/2006/relationships/hyperlink" Target="https://www.javatpoint.com/javafx-tutorial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0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1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2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3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4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5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6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7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8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9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3-week-15-java-gui.en.md_doc.pdf" TargetMode="External" /><Relationship Id="rId3" Type="http://schemas.openxmlformats.org/officeDocument/2006/relationships/hyperlink" Target="ce103-week-15-java-gui.en.md_slide.pdf" TargetMode="External" /><Relationship Id="rId4" Type="http://schemas.openxmlformats.org/officeDocument/2006/relationships/hyperlink" Target="ce103-week-15-java-gui.en.md_slide.ppt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luonhq.com/products/scene-builder/" TargetMode="External" /><Relationship Id="rId3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CE103 Algorithms and Programming 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Java GUI Programming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sets/2022-01-11-01-19-20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0" y="1600200"/>
            <a:ext cx="5321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sets/2022-01-11-01-20-27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600200"/>
            <a:ext cx="5308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sets/2022-01-11-01-20-44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46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sets/2022-01-11-01-21-41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1600200"/>
            <a:ext cx="5397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3- Configure JavaFX Scene Builder for Apache Netbeans</a:t>
            </a:r>
          </a:p>
          <a:p>
            <a:pPr lvl="0" indent="0" marL="0">
              <a:buNone/>
            </a:pPr>
            <a:r>
              <a:rPr/>
              <a:t>Open Tools-&gt;Options-&gt;Java-&gt;JavaFX</a:t>
            </a:r>
          </a:p>
        </p:txBody>
      </p:sp>
      <p:pic>
        <p:nvPicPr>
          <p:cNvPr descr="assets/2022-01-11-01-32-07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14500"/>
            <a:ext cx="5105400" cy="294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sets/2022-01-11-01-32-45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600200"/>
            <a:ext cx="5067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Select builder home</a:t>
            </a:r>
          </a:p>
        </p:txBody>
      </p:sp>
      <p:pic>
        <p:nvPicPr>
          <p:cNvPr descr="assets/2022-01-11-01-35-48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32000"/>
            <a:ext cx="51054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sets/2022-01-11-01-35-24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600200"/>
            <a:ext cx="5092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find old integration documentation here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Using JavaFX Scene Builder with Java IDEs: Using Scene Builder with NetBeans IDE | JavaFX 2 Tutorials and Documentation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4-Create First Application</a:t>
            </a:r>
          </a:p>
          <a:p>
            <a:pPr lvl="0" indent="0" marL="0">
              <a:buNone/>
            </a:pPr>
            <a:r>
              <a:rPr/>
              <a:t>Select File-&gt;New Project</a:t>
            </a:r>
          </a:p>
        </p:txBody>
      </p:sp>
      <p:pic>
        <p:nvPicPr>
          <p:cNvPr descr="assets/2022-01-11-01-36-58-im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701800"/>
            <a:ext cx="5105400" cy="297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Select Java With Maven Types</a:t>
            </a:r>
          </a:p>
          <a:p>
            <a:pPr lvl="0" indent="0" marL="0">
              <a:buNone/>
            </a:pPr>
            <a:r>
              <a:rPr/>
              <a:t>FXML JavaFX Maven Archetype (Gluon)</a:t>
            </a:r>
          </a:p>
        </p:txBody>
      </p:sp>
      <p:pic>
        <p:nvPicPr>
          <p:cNvPr descr="assets/2022-01-11-01-37-56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97000"/>
            <a:ext cx="5105400" cy="359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CE103 Algorithms and Programming 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 project properties</a:t>
            </a:r>
          </a:p>
        </p:txBody>
      </p:sp>
      <p:pic>
        <p:nvPicPr>
          <p:cNvPr descr="assets/2022-01-11-01-38-24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97000"/>
            <a:ext cx="5105400" cy="358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Open Project Resources and Click FXML files to run Scene Builder</a:t>
            </a:r>
          </a:p>
        </p:txBody>
      </p:sp>
      <p:pic>
        <p:nvPicPr>
          <p:cNvPr descr="assets/2022-01-11-01-39-30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00100"/>
            <a:ext cx="5105400" cy="478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sets/2022-01-11-01-40-34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38300"/>
            <a:ext cx="8229600" cy="444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designer properties tab will show control properties, code tab will show action bindings</a:t>
            </a:r>
          </a:p>
        </p:txBody>
      </p:sp>
      <p:pic>
        <p:nvPicPr>
          <p:cNvPr descr="assets/2022-01-11-01-42-14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33500"/>
            <a:ext cx="5105400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Then you can run applications from Netbeans.</a:t>
            </a:r>
          </a:p>
        </p:txBody>
      </p:sp>
      <p:pic>
        <p:nvPicPr>
          <p:cNvPr descr="assets/2022-01-11-01-45-21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19300"/>
            <a:ext cx="5105400" cy="233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introduction level information please check the following examples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JavaFX Simple Calculator - Design and Code - YouTube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JavaFX Library Management System Development #0: Introduction - YouTube</a:t>
            </a:r>
          </a:p>
          <a:p>
            <a:pPr lvl="0" indent="0" marL="0">
              <a:buNone/>
            </a:pPr>
            <a:r>
              <a:rPr/>
              <a:t>for more information about JavaFX please check the following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JavaFX Tutorial - javatpoint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Java Swing GUI Programming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Select File-&gt;New Project -&gt; Java with Maven -&gt; Java Application</a:t>
            </a:r>
          </a:p>
        </p:txBody>
      </p:sp>
      <p:pic>
        <p:nvPicPr>
          <p:cNvPr descr="assets/2022-01-11-01-57-55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84300"/>
            <a:ext cx="5105400" cy="360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Configure Project</a:t>
            </a:r>
          </a:p>
        </p:txBody>
      </p:sp>
      <p:pic>
        <p:nvPicPr>
          <p:cNvPr descr="assets/2022-01-11-01-58-42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97000"/>
            <a:ext cx="51054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Open project and select package then select right-click -&gt; New -&gt; JFrame Form</a:t>
            </a:r>
          </a:p>
        </p:txBody>
      </p:sp>
      <p:pic>
        <p:nvPicPr>
          <p:cNvPr descr="assets/2022-01-11-01-59-09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92200"/>
            <a:ext cx="5105400" cy="420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Give a name to your frame</a:t>
            </a:r>
          </a:p>
        </p:txBody>
      </p:sp>
      <p:pic>
        <p:nvPicPr>
          <p:cNvPr descr="assets/2022-01-11-01-59-59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09700"/>
            <a:ext cx="5105400" cy="355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Week-15 (Java GUI Programming)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Swing GUI Builder is integrated with Netbeans</a:t>
            </a:r>
          </a:p>
        </p:txBody>
      </p:sp>
      <p:pic>
        <p:nvPicPr>
          <p:cNvPr descr="assets/2022-01-11-02-00-41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854200"/>
            <a:ext cx="51054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Drag-and-drop controls to panel from the palette</a:t>
            </a:r>
          </a:p>
        </p:txBody>
      </p:sp>
      <p:pic>
        <p:nvPicPr>
          <p:cNvPr descr="assets/2022-01-11-02-01-30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29100" y="266700"/>
            <a:ext cx="3784600" cy="584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from the events tab, add custom actions.</a:t>
            </a:r>
          </a:p>
        </p:txBody>
      </p:sp>
      <p:pic>
        <p:nvPicPr>
          <p:cNvPr descr="assets/2022-01-11-02-02-50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16400" y="266700"/>
            <a:ext cx="3797300" cy="584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configure control properties from the properties screen</a:t>
            </a:r>
          </a:p>
        </p:txBody>
      </p:sp>
      <p:pic>
        <p:nvPicPr>
          <p:cNvPr descr="assets/2022-01-11-02-03-19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54500" y="266700"/>
            <a:ext cx="3746500" cy="584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can add simple events such as when the moclickscked to button write text on the text field</a:t>
            </a:r>
          </a:p>
          <a:p>
            <a:pPr lvl="0" indent="0" marL="0">
              <a:buNone/>
            </a:pPr>
            <a:r>
              <a:rPr/>
              <a:t>“Hello World”</a:t>
            </a:r>
          </a:p>
        </p:txBody>
      </p:sp>
      <p:pic>
        <p:nvPicPr>
          <p:cNvPr descr="assets/2022-01-11-02-04-14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616200"/>
            <a:ext cx="5105400" cy="114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run application, you will see the following screen</a:t>
            </a:r>
          </a:p>
        </p:txBody>
      </p:sp>
      <p:pic>
        <p:nvPicPr>
          <p:cNvPr descr="assets/2022-01-11-02-05-25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27100"/>
            <a:ext cx="51054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…</a:t>
            </a:r>
          </a:p>
          <a:p>
            <a:pPr lvl="0" indent="0" marL="0">
              <a:buNone/>
            </a:pPr>
            <a:r>
              <a:rPr/>
              <a:t>..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Fall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Java GUI Programming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JavaFX GUI Programming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1-Install Gluon Scene Builder</a:t>
            </a:r>
          </a:p>
          <a:p>
            <a:pPr lvl="0" indent="0" marL="0">
              <a:buNone/>
            </a:pPr>
            <a:r>
              <a:rPr/>
              <a:t>Download and Install Gluon Scene Builder from URL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Scene Builder - Gluon</a:t>
            </a:r>
          </a:p>
          <a:p>
            <a:pPr lvl="0" indent="0" marL="0">
              <a:buNone/>
            </a:pPr>
            <a:r>
              <a:rPr/>
              <a:t>We will use gluon scene builder as an external designer for NetBeans, Eclipse, and IntelliJ idea tools.</a:t>
            </a:r>
          </a:p>
        </p:txBody>
      </p:sp>
      <p:pic>
        <p:nvPicPr>
          <p:cNvPr descr="assets/2022-01-11-01-01-20-im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816100"/>
            <a:ext cx="5105400" cy="275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sets/2022-01-11-01-05-05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38300"/>
            <a:ext cx="8229600" cy="444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sets/2022-01-11-01-05-35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44600" y="1600200"/>
            <a:ext cx="6654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save this design as an FXML file from File-&gt;Save As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2-Install Apache Netbeans</a:t>
            </a:r>
          </a:p>
          <a:p>
            <a:pPr lvl="0" indent="0" marL="0">
              <a:buNone/>
            </a:pPr>
            <a:r>
              <a:rPr/>
              <a:t>Download and install apache Netbeans</a:t>
            </a:r>
          </a:p>
          <a:p>
            <a:pPr lvl="0" indent="0" marL="0">
              <a:buNone/>
            </a:pPr>
            <a:r>
              <a:rPr/>
              <a:t>https://netbeans.apache.org/</a:t>
            </a:r>
          </a:p>
        </p:txBody>
      </p:sp>
      <p:pic>
        <p:nvPicPr>
          <p:cNvPr descr="assets/2022-01-11-00-53-55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574800"/>
            <a:ext cx="51054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CE103 Algorithms and Programming I</dc:title>
  <dc:creator>Author: Asst. Prof. Dr. Uğur CORUH</dc:creator>
  <cp:keywords/>
  <dcterms:created xsi:type="dcterms:W3CDTF">2022-03-25T21:21:01Z</dcterms:created>
  <dcterms:modified xsi:type="dcterms:W3CDTF">2022-03-25T21:21:01Z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CE103 Week-15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CE103 Algorithms and Programming 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Java GUI Programming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