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7-csharp.tr.md_doc.pdf" TargetMode="External" /><Relationship Id="rId3" Type="http://schemas.openxmlformats.org/officeDocument/2006/relationships/hyperlink" Target="ce103-week-7-csharp.tr.md_slide.pdf" TargetMode="External" /><Relationship Id="rId4" Type="http://schemas.openxmlformats.org/officeDocument/2006/relationships/hyperlink" Target="ce103-week-7-csharp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ogramiz.com/csharp-programming" TargetMode="External" /><Relationship Id="rId3" Type="http://schemas.openxmlformats.org/officeDocument/2006/relationships/hyperlink" Target="https://goalkicker.com/CSharpBook/" TargetMode="External" /><Relationship Id="rId4" Type="http://schemas.openxmlformats.org/officeDocument/2006/relationships/hyperlink" Target="https://github.com/EbookFoundation/free-programming-books/blob/master/books/free-programming-books-langs.md#c-sharp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windows/win32/dlls/creating-a-simple-dynamic-link-library" TargetMode="External" /><Relationship Id="rId3" Type="http://schemas.openxmlformats.org/officeDocument/2006/relationships/hyperlink" Target="https://docs.microsoft.com/en-us/windows/win32/dlls/dynamic-link-library-creation" TargetMode="External" /><Relationship Id="rId4" Type="http://schemas.openxmlformats.org/officeDocument/2006/relationships/hyperlink" Target="https://docs.microsoft.com/en-us/cpp/build/exporting-from-a-dll?view=msvc-170&amp;viewFallbackFrom=vs-2019" TargetMode="External" /><Relationship Id="rId5" Type="http://schemas.openxmlformats.org/officeDocument/2006/relationships/hyperlink" Target="https://docs.microsoft.com/en-us/cpp/build/exporting-from-a-dll-using-def-files?view=msvc-170" TargetMode="External" /><Relationship Id="rId6" Type="http://schemas.openxmlformats.org/officeDocument/2006/relationships/hyperlink" Target="https://www.codeproject.com/Articles/9826/How-to-create-a-DLL-library-in-C-and-then-use-it-w" TargetMode="External" /><Relationship Id="rId7" Type="http://schemas.openxmlformats.org/officeDocument/2006/relationships/hyperlink" Target="https://www.tutorialspoint.com/dll/dll_writing.htm" TargetMode="External" /><Relationship Id="rId8" Type="http://schemas.openxmlformats.org/officeDocument/2006/relationships/hyperlink" Target="https://www.interviewsansar.com/dll-dynamic-link-library-in-c/" TargetMode="External" /><Relationship Id="rId9" Type="http://schemas.openxmlformats.org/officeDocument/2006/relationships/hyperlink" Target="https://sites.google.com/site/freecodecorner/technologies/process-info/dll-injection" TargetMode="External" /><Relationship Id="rId10" Type="http://schemas.openxmlformats.org/officeDocument/2006/relationships/hyperlink" Target="https://github.com/dennisbabkin/InjectAll" TargetMode="External" /><Relationship Id="rId11" Type="http://schemas.openxmlformats.org/officeDocument/2006/relationships/hyperlink" Target="https://dennisbabkin.com/blog/?i=AAA10800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cppreference.com/w/cpp/io/manip/hex" TargetMode="External" /><Relationship Id="rId3" Type="http://schemas.openxmlformats.org/officeDocument/2006/relationships/hyperlink" Target="https://en.cppreference.com/w/cpp/io/manip/setbase" TargetMode="External" /><Relationship Id="rId4" Type="http://schemas.openxmlformats.org/officeDocument/2006/relationships/hyperlink" Target="https://www.bogotobogo.com/cplusplus/multithreading_win32A.ph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Functional Console Programming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C# Functional Console Programming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follow the following topics</a:t>
            </a:r>
          </a:p>
          <a:p>
            <a:pPr lvl="0"/>
            <a:r>
              <a:rPr>
                <a:hlinkClick r:id="rId2"/>
              </a:rPr>
              <a:t>Learn C# Programming</a:t>
            </a:r>
          </a:p>
          <a:p>
            <a:pPr lvl="0" indent="0" marL="0">
              <a:buNone/>
            </a:pPr>
            <a:r>
              <a:rPr/>
              <a:t>Books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Free C# Programming Book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free-programming-books/free-programming-books-langs.md at master · EbookFoundation/free-programming-books · GitHub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Creating a Simple Dynamic-Link Library - Win32 apps | Microsoft Docs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Dynamic-Link Library Creation - Win32 apps | Microsoft Docs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Exporting from a DLL | Microsoft Docs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Exporting from a DLL Using DEF Files | Microsoft Docs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How to create a DLL library in C and then use it with C# - CodeProject</a:t>
            </a:r>
          </a:p>
          <a:p>
            <a:pPr lvl="0" indent="0" marL="0">
              <a:buNone/>
            </a:pPr>
            <a:r>
              <a:rPr>
                <a:hlinkClick r:id="rId7"/>
              </a:rPr>
              <a:t>DLL - How to Write</a:t>
            </a:r>
          </a:p>
          <a:p>
            <a:pPr lvl="0" indent="0" marL="0">
              <a:buNone/>
            </a:pPr>
            <a:r>
              <a:rPr>
                <a:hlinkClick r:id="rId8"/>
              </a:rPr>
              <a:t>DLL - Dynamic Link Library in C - Steps to Create and Use</a:t>
            </a:r>
          </a:p>
          <a:p>
            <a:pPr lvl="0" indent="0" marL="0">
              <a:buNone/>
            </a:pPr>
            <a:r>
              <a:rPr/>
              <a:t>https://www.codementor.io/@a_hathon/building-and-using-dlls-in-c-d7rrd4caz</a:t>
            </a:r>
          </a:p>
          <a:p>
            <a:pPr lvl="0" indent="0" marL="0">
              <a:buNone/>
            </a:pPr>
            <a:r>
              <a:rPr>
                <a:hlinkClick r:id="rId9"/>
              </a:rPr>
              <a:t>DLL Injection - free code corner</a:t>
            </a:r>
          </a:p>
          <a:p>
            <a:pPr lvl="0" indent="0" marL="0">
              <a:buNone/>
            </a:pPr>
            <a:r>
              <a:rPr>
                <a:hlinkClick r:id="rId10"/>
              </a:rPr>
              <a:t>GitHub - dennisbabkin/InjectAll: Tutorial that demonstrates how to code a Windows driver to inject a custom DLL into all running processes. I coded it from start to finish using C++ and x86/x64 Assembly language in Microsoft Visual Studio. The solution includes a kernel driver project, a DLL project and a C++ test console project.</a:t>
            </a:r>
          </a:p>
          <a:p>
            <a:pPr lvl="0" indent="0" marL="0">
              <a:buNone/>
            </a:pPr>
            <a:r>
              <a:rPr>
                <a:hlinkClick r:id="rId11"/>
              </a:rPr>
              <a:t>Coding Windows Kernel Driver - InjectAll - Making the Visual Studio solution for DLL injection into all running processes.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std::dec, std::hex, std::oct - cppreference.com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std::setbase - cppreference.com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C++ Tutorial: Multi-Threaded Programming - Thread for Win32 - 2020</a:t>
            </a:r>
          </a:p>
          <a:p>
            <a:pPr lvl="0" indent="-457200" marL="457200">
              <a:buAutoNum type="arabicPeriod"/>
            </a:pPr>
            <a:r>
              <a:rPr/>
              <a:t>Csharp Programming</a:t>
            </a:r>
          </a:p>
          <a:p>
            <a:pPr lvl="0" indent="-457200" marL="457200">
              <a:buAutoNum type="alphaLcPeriod"/>
            </a:pPr>
            <a:r>
              <a:rPr/>
              <a:t>Introduction</a:t>
            </a:r>
          </a:p>
          <a:p>
            <a:pPr lvl="0" indent="-457200" marL="457200">
              <a:buAutoNum type="alphaLcPeriod"/>
            </a:pPr>
            <a:r>
              <a:rPr/>
              <a:t>C# Hello World</a:t>
            </a:r>
          </a:p>
          <a:p>
            <a:pPr lvl="0" indent="-457200" marL="457200">
              <a:buAutoNum startAt="2" type="romanLcPeriod"/>
            </a:pPr>
            <a:r>
              <a:rPr/>
              <a:t>C# Keywords &amp; Identifiers</a:t>
            </a:r>
          </a:p>
          <a:p>
            <a:pPr lvl="0" indent="-457200" marL="457200">
              <a:buAutoNum startAt="2" type="romanLcPeriod"/>
            </a:pPr>
            <a:r>
              <a:rPr/>
              <a:t>C# Variables</a:t>
            </a:r>
          </a:p>
          <a:p>
            <a:pPr lvl="0" indent="-457200" marL="457200">
              <a:buAutoNum startAt="2" type="romanLcPeriod"/>
            </a:pPr>
            <a:r>
              <a:rPr/>
              <a:t>C# Operators</a:t>
            </a:r>
          </a:p>
          <a:p>
            <a:pPr lvl="0" indent="-457200" marL="457200">
              <a:buAutoNum startAt="2" type="romanLcPeriod"/>
            </a:pPr>
            <a:r>
              <a:rPr/>
              <a:t>C# Basic I/O</a:t>
            </a:r>
          </a:p>
          <a:p>
            <a:pPr lvl="0" indent="-457200" marL="457200">
              <a:buAutoNum startAt="2" type="romanLcPeriod"/>
            </a:pPr>
            <a:r>
              <a:rPr/>
              <a:t>C# Expressions &amp; Statements</a:t>
            </a:r>
          </a:p>
          <a:p>
            <a:pPr lvl="0" indent="-457200" marL="457200">
              <a:buAutoNum startAt="2" type="romanLcPeriod"/>
            </a:pPr>
            <a:r>
              <a:rPr/>
              <a:t>C# Comments</a:t>
            </a:r>
          </a:p>
          <a:p>
            <a:pPr lvl="0" indent="-457200" marL="457200">
              <a:buAutoNum startAt="2" type="alphaLcPeriod"/>
            </a:pPr>
            <a:r>
              <a:rPr/>
              <a:t>Flow Control</a:t>
            </a:r>
          </a:p>
          <a:p>
            <a:pPr lvl="0" indent="-457200" marL="457200">
              <a:buAutoNum startAt="2" type="alphaLcPeriod"/>
            </a:pPr>
            <a:r>
              <a:rPr/>
              <a:t>C# if..else</a:t>
            </a:r>
          </a:p>
          <a:p>
            <a:pPr lvl="0" indent="-457200" marL="457200">
              <a:buAutoNum startAt="2" type="romanLcPeriod"/>
            </a:pPr>
            <a:r>
              <a:rPr/>
              <a:t>C# for loop</a:t>
            </a:r>
          </a:p>
          <a:p>
            <a:pPr lvl="0" indent="-457200" marL="457200">
              <a:buAutoNum startAt="2" type="romanLcPeriod"/>
            </a:pPr>
            <a:r>
              <a:rPr/>
              <a:t>C# while loop</a:t>
            </a:r>
          </a:p>
          <a:p>
            <a:pPr lvl="0" indent="-457200" marL="457200">
              <a:buAutoNum startAt="2" type="romanLcPeriod"/>
            </a:pPr>
            <a:r>
              <a:rPr/>
              <a:t>C# foreach loop</a:t>
            </a:r>
          </a:p>
          <a:p>
            <a:pPr lvl="0" indent="-457200" marL="457200">
              <a:buAutoNum startAt="2" type="romanLcPeriod"/>
            </a:pPr>
            <a:r>
              <a:rPr/>
              <a:t>C# switch statement</a:t>
            </a:r>
          </a:p>
          <a:p>
            <a:pPr lvl="0" indent="-457200" marL="457200">
              <a:buAutoNum startAt="2" type="romanLcPeriod"/>
            </a:pPr>
            <a:r>
              <a:rPr/>
              <a:t>C# ternary operator</a:t>
            </a:r>
          </a:p>
          <a:p>
            <a:pPr lvl="0" indent="-457200" marL="457200">
              <a:buAutoNum startAt="2" type="romanLcPeriod"/>
            </a:pPr>
            <a:r>
              <a:rPr/>
              <a:t>Exception Handling</a:t>
            </a:r>
          </a:p>
          <a:p>
            <a:pPr lvl="0" indent="-457200" marL="457200">
              <a:buAutoNum startAt="2" type="romanLcPeriod"/>
            </a:pPr>
            <a:r>
              <a:rPr/>
              <a:t>Other Topics</a:t>
            </a:r>
          </a:p>
          <a:p>
            <a:pPr lvl="0" indent="-457200" marL="457200">
              <a:buAutoNum startAt="2" type="romanLcPeriod"/>
            </a:pPr>
            <a:r>
              <a:rPr/>
              <a:t>C# Bitwise Operators</a:t>
            </a:r>
          </a:p>
          <a:p>
            <a:pPr lvl="0" indent="-457200" marL="457200">
              <a:buAutoNum startAt="2" type="romanLcPeriod"/>
            </a:pPr>
            <a:r>
              <a:rPr/>
              <a:t>C# Preprocessor Directives</a:t>
            </a:r>
          </a:p>
          <a:p>
            <a:pPr lvl="0" indent="-457200" marL="457200">
              <a:buAutoNum startAt="2" type="romanLcPeriod"/>
            </a:pPr>
            <a:r>
              <a:rPr/>
              <a:t>C# Namespaces</a:t>
            </a:r>
          </a:p>
          <a:p>
            <a:pPr lvl="0" indent="-457200" marL="457200">
              <a:buAutoNum startAt="2" type="romanLcPeriod"/>
            </a:pPr>
            <a:r>
              <a:rPr/>
              <a:t>C# Partial Class &amp; Method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2022-03-25T20:18:58Z</dcterms:created>
  <dcterms:modified xsi:type="dcterms:W3CDTF">2022-03-25T20:18:58Z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C# Functional Console Programming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