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8-midterm.en.md_doc.pdf" TargetMode="External" /><Relationship Id="rId3" Type="http://schemas.openxmlformats.org/officeDocument/2006/relationships/hyperlink" Target="ce103-week-8-midterm.en.md_slide.pdf" TargetMode="External" /><Relationship Id="rId4" Type="http://schemas.openxmlformats.org/officeDocument/2006/relationships/hyperlink" Target="ce103-week-8-midterm.en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Midterm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Week-8 (Midterm)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Fall Semester, 2021-2022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Midterm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creator>Author: Asst. Prof. Dr. Uğur CORUH</dc:creator>
  <cp:keywords/>
  <dcterms:created xsi:type="dcterms:W3CDTF">2022-03-25T20:23:59Z</dcterms:created>
  <dcterms:modified xsi:type="dcterms:W3CDTF">2022-03-25T20:23:59Z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CE103 Week-8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CE103 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Midterm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