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st.github.com/santa4nt/4a8fd626335e36c94356" TargetMode="External" /><Relationship Id="rId3" Type="http://schemas.openxmlformats.org/officeDocument/2006/relationships/hyperlink" Target="https://www.jetbrains.com/help/idea/setting-up-jni-development-in-gradle-project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Week-11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Java Functional Console Programming-III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romanLcPeriod"/>
            </a:pPr>
            <a:r>
              <a:rPr/>
              <a:t>Java I/O Streams</a:t>
            </a:r>
          </a:p>
          <a:p>
            <a:pPr lvl="0" indent="-457200" marL="457200">
              <a:buAutoNum type="romanLcPeriod"/>
            </a:pPr>
            <a:r>
              <a:rPr/>
              <a:t>Java I/O Streams</a:t>
            </a:r>
          </a:p>
          <a:p>
            <a:pPr lvl="0" indent="-457200" marL="457200">
              <a:buAutoNum type="romanLcPeriod"/>
            </a:pPr>
            <a:r>
              <a:rPr/>
              <a:t>Java InputStream</a:t>
            </a:r>
          </a:p>
          <a:p>
            <a:pPr lvl="0" indent="-457200" marL="457200">
              <a:buAutoNum type="romanLcPeriod"/>
            </a:pPr>
            <a:r>
              <a:rPr/>
              <a:t>Java OutputStream</a:t>
            </a:r>
          </a:p>
          <a:p>
            <a:pPr lvl="0" indent="-457200" marL="457200">
              <a:buAutoNum type="romanLcPeriod"/>
            </a:pPr>
            <a:r>
              <a:rPr/>
              <a:t>Java FileInputStream</a:t>
            </a:r>
          </a:p>
          <a:p>
            <a:pPr lvl="0" indent="-457200" marL="457200">
              <a:buAutoNum type="romanLcPeriod"/>
            </a:pPr>
            <a:r>
              <a:rPr/>
              <a:t>Java FileOutputStream</a:t>
            </a:r>
          </a:p>
          <a:p>
            <a:pPr lvl="0" indent="-457200" marL="457200">
              <a:buAutoNum type="romanLcPeriod"/>
            </a:pPr>
            <a:r>
              <a:rPr/>
              <a:t>Java ByteArrayInputStream</a:t>
            </a:r>
          </a:p>
          <a:p>
            <a:pPr lvl="0" indent="-457200" marL="457200">
              <a:buAutoNum type="romanLcPeriod"/>
            </a:pPr>
            <a:r>
              <a:rPr/>
              <a:t>Java ByteArrayOutputStream</a:t>
            </a:r>
          </a:p>
          <a:p>
            <a:pPr lvl="0" indent="-457200" marL="457200">
              <a:buAutoNum type="romanLcPeriod"/>
            </a:pPr>
            <a:r>
              <a:rPr/>
              <a:t>Java ObjectInputStream</a:t>
            </a:r>
          </a:p>
          <a:p>
            <a:pPr lvl="0" indent="-457200" marL="457200">
              <a:buAutoNum type="romanLcPeriod"/>
            </a:pPr>
            <a:r>
              <a:rPr/>
              <a:t>Java ObjectOutputStream</a:t>
            </a:r>
          </a:p>
          <a:p>
            <a:pPr lvl="0" indent="-457200" marL="457200">
              <a:buAutoNum type="romanLcPeriod"/>
            </a:pPr>
            <a:r>
              <a:rPr/>
              <a:t>Java BufferedInputStream</a:t>
            </a:r>
          </a:p>
          <a:p>
            <a:pPr lvl="0" indent="-457200" marL="457200">
              <a:buAutoNum type="romanLcPeriod"/>
            </a:pPr>
            <a:r>
              <a:rPr/>
              <a:t>Java BufferedOutputStream</a:t>
            </a:r>
          </a:p>
          <a:p>
            <a:pPr lvl="0" indent="-457200" marL="457200">
              <a:buAutoNum type="romanLcPeriod"/>
            </a:pPr>
            <a:r>
              <a:rPr/>
              <a:t>Java PrintStream</a:t>
            </a:r>
          </a:p>
          <a:p>
            <a:pPr lvl="0" indent="-457200" marL="457200">
              <a:buAutoNum startAt="10" type="alphaLcPeriod"/>
            </a:pPr>
            <a:r>
              <a:rPr/>
              <a:t>Java Reader/Writer</a:t>
            </a:r>
          </a:p>
          <a:p>
            <a:pPr lvl="0" indent="-457200" marL="457200">
              <a:buAutoNum startAt="10" type="alphaLcPeriod"/>
            </a:pPr>
            <a:r>
              <a:rPr/>
              <a:t>Java Reader</a:t>
            </a:r>
          </a:p>
          <a:p>
            <a:pPr lvl="0" indent="-457200" marL="457200">
              <a:buAutoNum startAt="2" type="romanLcPeriod"/>
            </a:pPr>
            <a:r>
              <a:rPr/>
              <a:t>Java Writer</a:t>
            </a:r>
          </a:p>
          <a:p>
            <a:pPr lvl="0" indent="-457200" marL="457200">
              <a:buAutoNum startAt="2" type="romanLcPeriod"/>
            </a:pPr>
            <a:r>
              <a:rPr/>
              <a:t>Java InputStreamReader</a:t>
            </a:r>
          </a:p>
          <a:p>
            <a:pPr lvl="0" indent="-457200" marL="457200">
              <a:buAutoNum startAt="2" type="romanLcPeriod"/>
            </a:pPr>
            <a:r>
              <a:rPr/>
              <a:t>Java OutputStreamWriter</a:t>
            </a:r>
          </a:p>
          <a:p>
            <a:pPr lvl="0" indent="-457200" marL="457200">
              <a:buAutoNum startAt="2" type="romanLcPeriod"/>
            </a:pPr>
            <a:r>
              <a:rPr/>
              <a:t>Java FileReader</a:t>
            </a:r>
          </a:p>
          <a:p>
            <a:pPr lvl="0" indent="-457200" marL="457200">
              <a:buAutoNum startAt="2" type="romanLcPeriod"/>
            </a:pPr>
            <a:r>
              <a:rPr/>
              <a:t>Java FileWriter</a:t>
            </a:r>
          </a:p>
          <a:p>
            <a:pPr lvl="0" indent="-457200" marL="457200">
              <a:buAutoNum startAt="2" type="romanLcPeriod"/>
            </a:pPr>
            <a:r>
              <a:rPr/>
              <a:t>Java BufferedReader</a:t>
            </a:r>
          </a:p>
          <a:p>
            <a:pPr lvl="0" indent="-457200" marL="457200">
              <a:buAutoNum startAt="2" type="romanLcPeriod"/>
            </a:pPr>
            <a:r>
              <a:rPr/>
              <a:t>Java BufferedWriter</a:t>
            </a:r>
          </a:p>
          <a:p>
            <a:pPr lvl="0" indent="-457200" marL="457200">
              <a:buAutoNum startAt="2" type="romanLcPeriod"/>
            </a:pPr>
            <a:r>
              <a:rPr/>
              <a:t>Java StringReader</a:t>
            </a:r>
          </a:p>
          <a:p>
            <a:pPr lvl="0" indent="-457200" marL="457200">
              <a:buAutoNum startAt="2" type="romanLcPeriod"/>
            </a:pPr>
            <a:r>
              <a:rPr/>
              <a:t>Java StringWriter</a:t>
            </a:r>
          </a:p>
          <a:p>
            <a:pPr lvl="0" indent="-457200" marL="457200">
              <a:buAutoNum startAt="2" type="romanLcPeriod"/>
            </a:pPr>
            <a:r>
              <a:rPr/>
              <a:t>Java PrintWriter</a:t>
            </a:r>
          </a:p>
          <a:p>
            <a:pPr lvl="0" indent="-457200" marL="457200">
              <a:buAutoNum startAt="11" type="alphaLcPeriod"/>
            </a:pPr>
            <a:r>
              <a:rPr/>
              <a:t>Additional Topics</a:t>
            </a:r>
          </a:p>
          <a:p>
            <a:pPr lvl="0" indent="-457200" marL="457200">
              <a:buAutoNum startAt="11" type="alphaLcPeriod"/>
            </a:pPr>
            <a:r>
              <a:rPr/>
              <a:t>Java Scanner Class</a:t>
            </a:r>
          </a:p>
          <a:p>
            <a:pPr lvl="0" indent="-457200" marL="457200">
              <a:buAutoNum startAt="2" type="romanLcPeriod"/>
            </a:pPr>
            <a:r>
              <a:rPr/>
              <a:t>Java Type Casting</a:t>
            </a:r>
          </a:p>
          <a:p>
            <a:pPr lvl="0" indent="-457200" marL="457200">
              <a:buAutoNum startAt="2" type="romanLcPeriod"/>
            </a:pPr>
            <a:r>
              <a:rPr/>
              <a:t>Java autoboxing and unboxing</a:t>
            </a:r>
          </a:p>
          <a:p>
            <a:pPr lvl="0" indent="-457200" marL="457200">
              <a:buAutoNum startAt="2" type="romanLcPeriod"/>
            </a:pPr>
            <a:r>
              <a:rPr/>
              <a:t>Java Lambda Expression</a:t>
            </a:r>
          </a:p>
          <a:p>
            <a:pPr lvl="0" indent="-457200" marL="457200">
              <a:buAutoNum startAt="2" type="romanLcPeriod"/>
            </a:pPr>
            <a:r>
              <a:rPr/>
              <a:t>Java Generics</a:t>
            </a:r>
          </a:p>
          <a:p>
            <a:pPr lvl="0" indent="-457200" marL="457200">
              <a:buAutoNum startAt="2" type="romanLcPeriod"/>
            </a:pPr>
            <a:r>
              <a:rPr/>
              <a:t>Java File Class</a:t>
            </a:r>
          </a:p>
          <a:p>
            <a:pPr lvl="0" indent="-457200" marL="457200">
              <a:buAutoNum startAt="2" type="romanLcPeriod"/>
            </a:pPr>
            <a:r>
              <a:rPr/>
              <a:t>Java Wrapper Class</a:t>
            </a:r>
          </a:p>
          <a:p>
            <a:pPr lvl="0" indent="-457200" marL="457200">
              <a:buAutoNum startAt="2" type="romanLcPeriod"/>
            </a:pPr>
            <a:r>
              <a:rPr/>
              <a:t>Java Command Line Arguments</a:t>
            </a:r>
          </a:p>
          <a:p>
            <a:pPr lvl="0" indent="-457200" marL="457200">
              <a:buAutoNum startAt="2" type="romanLcPeriod"/>
            </a:pPr>
            <a:r>
              <a:rPr/>
              <a:t>JNLP (Java Network Launch Protocol)</a:t>
            </a:r>
          </a:p>
          <a:p>
            <a:pPr lvl="0" indent="0" marL="0">
              <a:buNone/>
            </a:pPr>
            <a:r>
              <a:rPr/>
              <a:t>JNI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Sample JNI/C++ HelloWorld · GitHub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Set up JNI development in Gradle project | IntelliJ IDEA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2022-01-29T00:53:59Z</dcterms:created>
  <dcterms:modified xsi:type="dcterms:W3CDTF">2022-01-29T00:53:59Z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footer">
    <vt:lpwstr>height:50px RTEU CE103 Week-11</vt:lpwstr>
  </property>
  <property fmtid="{D5CDD505-2E9C-101B-9397-08002B2CF9AE}" pid="6" name="header">
    <vt:lpwstr>Java Functional Console Programming-III</vt:lpwstr>
  </property>
  <property fmtid="{D5CDD505-2E9C-101B-9397-08002B2CF9AE}" pid="7" name="marp">
    <vt:lpwstr>True</vt:lpwstr>
  </property>
  <property fmtid="{D5CDD505-2E9C-101B-9397-08002B2CF9AE}" pid="8" name="paginate">
    <vt:lpwstr>True</vt:lpwstr>
  </property>
  <property fmtid="{D5CDD505-2E9C-101B-9397-08002B2CF9AE}" pid="9" name="theme">
    <vt:lpwstr>default</vt:lpwstr>
  </property>
</Properties>
</file>