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2022-01-29T00:54:48Z</dcterms:created>
  <dcterms:modified xsi:type="dcterms:W3CDTF">2022-01-29T00:54:48Z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Week-16</vt:lpwstr>
  </property>
  <property fmtid="{D5CDD505-2E9C-101B-9397-08002B2CF9AE}" pid="6" name="header">
    <vt:lpwstr>Final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