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md_doc.pdf" TargetMode="External" /><Relationship Id="rId3" Type="http://schemas.openxmlformats.org/officeDocument/2006/relationships/hyperlink" Target="ce103-week-2-setup.md_slide.pdf" TargetMode="External" /><Relationship Id="rId4" Type="http://schemas.openxmlformats.org/officeDocument/2006/relationships/hyperlink" Target="ce103-week-2-setup.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indent="0" marL="0">
              <a:buNone/>
            </a:pPr>
            <a:r>
              <a:rPr/>
              <a:t>http://www.flowgorithm.org/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2022-01-29T00:26:30Z</dcterms:created>
  <dcterms:modified xsi:type="dcterms:W3CDTF">2022-01-29T00:26:30Z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