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103-week-12-c-cpp-gui.md_slide.pptx" TargetMode="External" /><Relationship Id="rId3" Type="http://schemas.openxmlformats.org/officeDocument/2006/relationships/hyperlink" Target="ce103-week-12-c-cpp-gui.md_doc.pdf" TargetMode="External" /><Relationship Id="rId4" Type="http://schemas.openxmlformats.org/officeDocument/2006/relationships/hyperlink" Target="ce103-week-12-c-cpp-gui.md_slide.html" TargetMode="External" /><Relationship Id="rId5" Type="http://schemas.openxmlformats.org/officeDocument/2006/relationships/hyperlink" Target="ce103-week-12-c-cpp-gui.md_slide.pdf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tutorialspoint.com/mfc/index.htm" TargetMode="External" /><Relationship Id="rId3" Type="http://schemas.openxmlformats.org/officeDocument/2006/relationships/hyperlink" Target="https://www.youtube.com/watch?v=CgLLSi9aC4I&amp;ab_channel=PekkaK." TargetMode="External" /><Relationship Id="rId4" Type="http://schemas.openxmlformats.org/officeDocument/2006/relationships/hyperlink" Target="https://www.youtube.com/watch?v=nmR1ZfYIZDA&amp;t=0s&amp;ab_channel=PekkaK." TargetMode="External" /><Relationship Id="rId5" Type="http://schemas.openxmlformats.org/officeDocument/2006/relationships/hyperlink" Target="https://www.tenouk.com/cplusplusnmfc.html" TargetMode="External" /><Relationship Id="rId6" Type="http://schemas.openxmlformats.org/officeDocument/2006/relationships/hyperlink" Target="https://www.tenouk.com/visualcplusmfc/visualcplusmfc1.html" TargetMode="External" /><Relationship Id="rId7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-old.gnome.org/gtkmm-tutorial/stable/index.html" TargetMode="External" /><Relationship Id="rId3" Type="http://schemas.openxmlformats.org/officeDocument/2006/relationships/hyperlink" Target="https://www.collabora.com/news-and-blog/blog/2021/03/18/build-and-run-gtk-4-applications-with-visual-studio/" TargetMode="External" /><Relationship Id="rId4" Type="http://schemas.openxmlformats.org/officeDocument/2006/relationships/hyperlink" Target="https://mesonbuild.com/index.html#features" TargetMode="External" /><Relationship Id="rId5" Type="http://schemas.openxmlformats.org/officeDocument/2006/relationships/hyperlink" Target="https://www.gtk.org/docs/architecture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iptutorial.com/eboo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CE103 Algorithms and Programming 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PPTX</a:t>
            </a:r>
            <a:r>
              <a:rPr/>
              <a:t> </a:t>
            </a:r>
            <a:r>
              <a:rPr>
                <a:hlinkClick r:id="rId3"/>
              </a:rPr>
              <a:t>DOC</a:t>
            </a:r>
            <a:r>
              <a:rPr/>
              <a:t> </a:t>
            </a:r>
            <a:r>
              <a:rPr>
                <a:hlinkClick r:id="rId4"/>
              </a:rPr>
              <a:t>HTML</a:t>
            </a:r>
            <a:r>
              <a:rPr/>
              <a:t> </a:t>
            </a:r>
            <a:r>
              <a:rPr>
                <a:hlinkClick r:id="rId5"/>
              </a:rPr>
              <a:t>PDF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C/Cpp GUI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Microsoft Foundation Class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MFC Tutorial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Visual C++ / MFC Calculator 3 - YouTube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MFC C++ : My videos source code download available now to members - YouTube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The Windows GUI interface programming using Microsoft Foundation Classes (MFC) with Visual C++ and .Net hands-on approach tutorials</a:t>
            </a:r>
          </a:p>
          <a:p>
            <a:pPr lvl="0" indent="0" marL="0">
              <a:buNone/>
            </a:pPr>
            <a:r>
              <a:rPr>
                <a:hlinkClick r:id="rId6"/>
              </a:rPr>
              <a:t>Module 1: Using Visual C++ 6.0, .Net and Windows MFC Graphic User Interface (GUI) programming hands-on tutorial-Module1</a:t>
            </a:r>
          </a:p>
        </p:txBody>
      </p:sp>
      <p:pic>
        <p:nvPicPr>
          <p:cNvPr descr="fig:  https://www.tenouk.com/visualcplusmfc/visualcplusmfc1_files/image002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Visual C++ application build process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ttps://www.tenouk.com/visualcplusmfc/visualcplusmfc1_files/image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600200"/>
            <a:ext cx="556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 C++ 6.0 windows with main components displayed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https://www.tenouk.com/visualcplusmfc/visualcplusmfc1_files/image0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Visual C++ ResourceView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GTK 4</a:t>
            </a:r>
          </a:p>
          <a:p>
            <a:pPr lvl="0" indent="0" marL="0">
              <a:buNone/>
            </a:pPr>
            <a:r>
              <a:rPr/>
              <a:t>https://www.msys2.org/</a:t>
            </a:r>
          </a:p>
          <a:p>
            <a:pPr lvl="0" indent="0" marL="0">
              <a:buNone/>
            </a:pPr>
            <a:r>
              <a:rPr/>
              <a:t>https://www.msys2.org/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Programming with gtkmm 4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Build and run GTK 4 applications with Visual Studio</a:t>
            </a:r>
          </a:p>
          <a:p>
            <a:pPr lvl="0" indent="0" marL="0">
              <a:buNone/>
            </a:pPr>
            <a:r>
              <a:rPr/>
              <a:t>https://www.gtk.org/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The Meson Build system</a:t>
            </a:r>
          </a:p>
          <a:p>
            <a:pPr lvl="0" indent="0" marL="0">
              <a:buNone/>
            </a:pPr>
            <a:r>
              <a:rPr>
                <a:hlinkClick r:id="rId5"/>
              </a:rPr>
              <a:t>The GTK Project - A free and open-source cross-platform widget toolkit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Include gtk</a:t>
            </a:r>
            <a:br/>
            <a:r>
              <a:rPr>
                <a:solidFill>
                  <a:srgbClr val="BC7A00"/>
                </a:solidFill>
                <a:latin typeface="Courier"/>
              </a:rPr>
              <a:t>#include </a:t>
            </a:r>
            <a:r>
              <a:rPr>
                <a:latin typeface="Courier"/>
              </a:rPr>
              <a:t>&lt;gtk/gtk.h&gt;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static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on_activate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GtkApplication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window</a:t>
            </a:r>
            <a:br/>
            <a:r>
              <a:rPr>
                <a:latin typeface="Courier"/>
              </a:rPr>
              <a:t>  GtkWidget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window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gtk_application_window_new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button</a:t>
            </a:r>
            <a:br/>
            <a:r>
              <a:rPr>
                <a:latin typeface="Courier"/>
              </a:rPr>
              <a:t>  GtkWidget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button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gtk_button_new_with_label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"Hello, World!"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When the button is clicked, close the window passed as an argument</a:t>
            </a:r>
            <a:br/>
            <a:r>
              <a:rPr>
                <a:latin typeface="Courier"/>
              </a:rPr>
              <a:t>  g_signal_connect_swapped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button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"clicked"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G_CALLBACK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gtk_window_close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window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gtk_window_set_child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window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button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gtk_window_present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GTK_WINDOW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window</a:t>
            </a:r>
            <a:r>
              <a:rPr>
                <a:solidFill>
                  <a:srgbClr val="666666"/>
                </a:solidFill>
                <a:latin typeface="Courier"/>
              </a:rPr>
              <a:t>));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main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char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argv</a:t>
            </a:r>
            <a:r>
              <a:rPr>
                <a:solidFill>
                  <a:srgbClr val="666666"/>
                </a:solidFill>
                <a:latin typeface="Courier"/>
              </a:rPr>
              <a:t>[])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Create a new application</a:t>
            </a:r>
            <a:br/>
            <a:r>
              <a:rPr>
                <a:latin typeface="Courier"/>
              </a:rPr>
              <a:t>  GtkApplication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gtk_application_new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"com.example.GtkApplication"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                     G_APPLICATION_FLAGS_NONE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g_signal_connect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"activate"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G_CALLBACK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on_activate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NULL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g_application_run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G_APPLICATION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),</a:t>
            </a:r>
            <a:r>
              <a:rPr>
                <a:latin typeface="Courier"/>
              </a:rPr>
              <a:t> argc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argv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eBooks by Tags | RIP Tutorial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2022-01-29T00:54:23Z</dcterms:created>
  <dcterms:modified xsi:type="dcterms:W3CDTF">2022-01-29T00:54:23Z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footer">
    <vt:lpwstr>height:50px RTEU CE103 Week-12</vt:lpwstr>
  </property>
  <property fmtid="{D5CDD505-2E9C-101B-9397-08002B2CF9AE}" pid="6" name="header">
    <vt:lpwstr>C/Cpp GUI Programming</vt:lpwstr>
  </property>
  <property fmtid="{D5CDD505-2E9C-101B-9397-08002B2CF9AE}" pid="7" name="marp">
    <vt:lpwstr>True</vt:lpwstr>
  </property>
  <property fmtid="{D5CDD505-2E9C-101B-9397-08002B2CF9AE}" pid="8" name="paginate">
    <vt:lpwstr>True</vt:lpwstr>
  </property>
  <property fmtid="{D5CDD505-2E9C-101B-9397-08002B2CF9AE}" pid="9" name="theme">
    <vt:lpwstr>default</vt:lpwstr>
  </property>
</Properties>
</file>