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GUI Programming - 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2022-01-29T01:10:14Z</dcterms:created>
  <dcterms:modified xsi:type="dcterms:W3CDTF">2022-01-29T01:10:14Z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footer">
    <vt:lpwstr>height:50px RTEU CE103 Week-13</vt:lpwstr>
  </property>
  <property fmtid="{D5CDD505-2E9C-101B-9397-08002B2CF9AE}" pid="6" name="header">
    <vt:lpwstr>C# GUI Programming</vt:lpwstr>
  </property>
  <property fmtid="{D5CDD505-2E9C-101B-9397-08002B2CF9AE}" pid="7" name="marp">
    <vt:lpwstr>True</vt:lpwstr>
  </property>
  <property fmtid="{D5CDD505-2E9C-101B-9397-08002B2CF9AE}" pid="8" name="paginate">
    <vt:lpwstr>True</vt:lpwstr>
  </property>
  <property fmtid="{D5CDD505-2E9C-101B-9397-08002B2CF9AE}" pid="9" name="theme">
    <vt:lpwstr>default</vt:lpwstr>
  </property>
</Properties>
</file>