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5.md_doc.pdf" TargetMode="External" /><Relationship Id="rId3" Type="http://schemas.openxmlformats.org/officeDocument/2006/relationships/hyperlink" Target="ce204-week-5.md_slide.pdf" TargetMode="External" /><Relationship Id="rId4" Type="http://schemas.openxmlformats.org/officeDocument/2006/relationships/hyperlink" Target="ce204-week-5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TBD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Week-5 (TBD)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2022-01-29T11:30:00Z</dcterms:created>
  <dcterms:modified xsi:type="dcterms:W3CDTF">2022-01-29T11:30:00Z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Week-5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TBD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