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0.tr.md_doc.pdf" TargetMode="External" /><Relationship Id="rId3" Type="http://schemas.openxmlformats.org/officeDocument/2006/relationships/hyperlink" Target="ce204-week-10.tr.md_word.docx" TargetMode="External" /><Relationship Id="rId4" Type="http://schemas.openxmlformats.org/officeDocument/2006/relationships/hyperlink" Target="ce204-week-10.tr.md_slide.pdf" TargetMode="External" /><Relationship Id="rId5" Type="http://schemas.openxmlformats.org/officeDocument/2006/relationships/hyperlink" Target="ce204-week-10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Week-10 (OO Design Principles &amp; Design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Design Patterns https://refactoring.guru/design-patterns/factory-method</a:t>
            </a:r>
          </a:p>
          <a:p>
            <a:pPr lvl="0" indent="0" marL="0">
              <a:buNone/>
            </a:pPr>
            <a:r>
              <a:rPr/>
              <a:t>First Design Pattern https://www.amazon.com/Pattern-Language-Buildings-Construction-Environmental/dp/0195019199</a:t>
            </a:r>
          </a:p>
          <a:p>
            <a:pPr lvl="0" indent="0" marL="0">
              <a:buNone/>
            </a:pPr>
            <a:r>
              <a:rPr/>
              <a:t>Gof Book https://www.amazon.com/gp/product/0201633612/</a:t>
            </a:r>
          </a:p>
          <a:p>
            <a:pPr lvl="0" indent="0" marL="0">
              <a:buNone/>
            </a:pPr>
            <a:r>
              <a:rPr/>
              <a:t>https://www.cisecurity.org/controls/cis-controls-list</a:t>
            </a:r>
          </a:p>
          <a:p>
            <a:pPr lvl="0" indent="0" marL="0">
              <a:buNone/>
            </a:pPr>
            <a:r>
              <a:rPr/>
              <a:t>SOLID https://www.monterail.com/blog/solid-principles-cheatsheet-printable https://www.monterail.com/hubfs/PDF%20content/SOLID_cheatsheet.pdf</a:t>
            </a:r>
          </a:p>
          <a:p>
            <a:pPr lvl="0" indent="0" marL="0">
              <a:buNone/>
            </a:pPr>
            <a:r>
              <a:rPr/>
              <a:t>https://www.freecodecamp.org/news/solid-principles-explained-in-plain-english/</a:t>
            </a:r>
          </a:p>
          <a:p>
            <a:pPr lvl="0" indent="0" marL="0">
              <a:buNone/>
            </a:pPr>
            <a:r>
              <a:rPr/>
              <a:t>java - true - liskov substitution principle uncle bob https://code-examples.net/en/q/a476f2</a:t>
            </a:r>
          </a:p>
          <a:p>
            <a:pPr lvl="0" indent="0" marL="0">
              <a:buNone/>
            </a:pPr>
            <a:r>
              <a:rPr/>
              <a:t>http://www.dotnet-stuff.com/tutorials/dependency-%C4%B1njection/understanding-and-implementing-inversion-of-control-container-ioc-container-using-csharp https://stackify.com/dependency-injection/ https://www.tutorialsteacher.com/ioc/inversion-of-control https://www.wikiwand.com/en/Dependency_injection https://www.baeldung.com/inversion-control-and-dependency-injection-in-spring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2022-04-23T02:23:52Z</dcterms:created>
  <dcterms:modified xsi:type="dcterms:W3CDTF">2022-04-23T02:23:52Z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OO Design Principles &amp; Design Patterns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