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8-midterm.tr.md_doc.pdf" TargetMode="External" /><Relationship Id="rId3" Type="http://schemas.openxmlformats.org/officeDocument/2006/relationships/hyperlink" Target="ce204-week-8-midterm.tr.md_word.docx" TargetMode="External" /><Relationship Id="rId4" Type="http://schemas.openxmlformats.org/officeDocument/2006/relationships/hyperlink" Target="ce204-week-8-midterm.tr.md_slide.pdf" TargetMode="External" /><Relationship Id="rId5" Type="http://schemas.openxmlformats.org/officeDocument/2006/relationships/hyperlink" Target="ce204-week-8-midterm.tr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TBD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Week-8 (Midterm)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DOC-PDF</a:t>
            </a:r>
            <a:r>
              <a:rPr/>
              <a:t>, </a:t>
            </a:r>
            <a:r>
              <a:rPr>
                <a:hlinkClick r:id="rId3"/>
              </a:rPr>
              <a:t>DOC-DOCX</a:t>
            </a:r>
            <a:r>
              <a:rPr/>
              <a:t>, </a:t>
            </a:r>
            <a:r>
              <a:rPr>
                <a:hlinkClick r:id="rId4"/>
              </a:rPr>
              <a:t>SLIDE</a:t>
            </a:r>
            <a:r>
              <a:rPr/>
              <a:t>, </a:t>
            </a:r>
            <a:r>
              <a:rPr>
                <a:hlinkClick r:id="rId5"/>
              </a:rPr>
              <a:t>PPTX</a:t>
            </a:r>
            <a:r>
              <a:rPr/>
              <a:t>,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2022-04-23T02:23:42Z</dcterms:created>
  <dcterms:modified xsi:type="dcterms:W3CDTF">2022-04-23T02:23:42Z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Week-8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TBD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