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svg" ContentType="image/svg+xml;charset=utf-8"/>
  <Default Extension="svg" ContentType="image/svg+xml; charset=utf-8"/>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9" Type="http://schemas.openxmlformats.org/officeDocument/2006/relationships/viewProps" Target="viewProps.xml" /><Relationship Id="rId338" Type="http://schemas.openxmlformats.org/officeDocument/2006/relationships/presProps" Target="presProps.xml" /><Relationship Id="rId1" Type="http://schemas.openxmlformats.org/officeDocument/2006/relationships/slideMaster" Target="slideMasters/slideMaster1.xml" /><Relationship Id="rId341" Type="http://schemas.openxmlformats.org/officeDocument/2006/relationships/tableStyles" Target="tableStyles.xml" /><Relationship Id="rId3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 Id="rId3" Type="http://schemas.openxmlformats.org/officeDocument/2006/relationships/hyperlink" Target="https://plantuml.com/sitemap-plugins" TargetMode="Externa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danielyaa5/puml-for-markdown" TargetMode="External" /><Relationship Id="rId2" Type="http://schemas.openxmlformats.org/officeDocument/2006/relationships/image" Target="../media/image21.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nielyaa5/puml-for-markdown" TargetMode="External" /><Relationship Id="rId4" Type="http://schemas.openxmlformats.org/officeDocument/2006/relationships/hyperlink" Target="https://github.com/marketplace?query=plantuml" TargetMode="External" /><Relationship Id="rId3" Type="http://schemas.openxmlformats.org/officeDocument/2006/relationships/image" Target="../media/image21.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arketplace?query=plantuml" TargetMode="External" /><Relationship Id="rId4" Type="http://schemas.openxmlformats.org/officeDocument/2006/relationships/hyperlink" Target="https://blog.anoff.io/2018-07-31-diagrams-with-plantuml/" TargetMode="External" /><Relationship Id="rId3" Type="http://schemas.openxmlformats.org/officeDocument/2006/relationships/image" Target="../media/image21.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log.anoff.io/2018-07-31-diagrams-with-plantuml/" TargetMode="External" /><Relationship Id="rId4" Type="http://schemas.openxmlformats.org/officeDocument/2006/relationships/hyperlink" Target="https://moinmo.in/ParserMarket/PlantUml" TargetMode="External" /><Relationship Id="rId3" Type="http://schemas.openxmlformats.org/officeDocument/2006/relationships/image" Target="../media/image2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oinmo.in/ParserMarket/PlantUml" TargetMode="External" /><Relationship Id="rId4" Type="http://schemas.openxmlformats.org/officeDocument/2006/relationships/hyperlink" Target="https://wordpress.org/plugins/plantuml-renderer" TargetMode="External" /><Relationship Id="rId3" Type="http://schemas.openxmlformats.org/officeDocument/2006/relationships/image" Target="../media/image23.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ordpress.org/plugins/plantuml-renderer" TargetMode="External" /><Relationship Id="rId4" Type="http://schemas.openxmlformats.org/officeDocument/2006/relationships/hyperlink" Target="https://github.com/discourse/discourse-plantuml" TargetMode="External" /><Relationship Id="rId3" Type="http://schemas.openxmlformats.org/officeDocument/2006/relationships/image" Target="../media/image24.png"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iscourse/discourse-plantuml" TargetMode="Externa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nodebb-plugin-plantuml" TargetMode="External" /><Relationship Id="rId2" Type="http://schemas.openxmlformats.org/officeDocument/2006/relationships/image" Target="../media/image25.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nodebb-plugin-plantuml" TargetMode="External" /><Relationship Id="rId4" Type="http://schemas.openxmlformats.org/officeDocument/2006/relationships/hyperlink" Target="https://github.com/pjkersten/PlantUML" TargetMode="External" /><Relationship Id="rId3" Type="http://schemas.openxmlformats.org/officeDocument/2006/relationships/image" Target="../media/image26.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jkersten/PlantUML" TargetMode="External" /><Relationship Id="rId4" Type="http://schemas.openxmlformats.org/officeDocument/2006/relationships/hyperlink" Target="https://github.com/luckval/wiki_external_filter" TargetMode="External" /><Relationship Id="rId3" Type="http://schemas.openxmlformats.org/officeDocument/2006/relationships/image" Target="../media/image27.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luckval/wiki_external_filter" TargetMode="External" /><Relationship Id="rId4" Type="http://schemas.openxmlformats.org/officeDocument/2006/relationships/hyperlink" Target="https://marketplace.atlassian.com/search?query=plantuml" TargetMode="External" /><Relationship Id="rId3" Type="http://schemas.openxmlformats.org/officeDocument/2006/relationships/image" Target="../media/image28.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query=plantuml" TargetMode="External" /><Relationship Id="rId4" Type="http://schemas.openxmlformats.org/officeDocument/2006/relationships/hyperlink" Target="https://marketplace.atlassian.com/search?hosting=cloud&amp;query=plantuml" TargetMode="External" /><Relationship Id="rId3" Type="http://schemas.openxmlformats.org/officeDocument/2006/relationships/image" Target="../media/image28.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hosting=cloud&amp;query=plantuml" TargetMode="External" /><Relationship Id="rId4" Type="http://schemas.openxmlformats.org/officeDocument/2006/relationships/hyperlink" Target="http://trac-hacks.org/wiki/PlantUmlMacro" TargetMode="External" /><Relationship Id="rId3" Type="http://schemas.openxmlformats.org/officeDocument/2006/relationships/image" Target="../media/image29.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trac-hacks.org/wiki/PlantUmlMacro"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UML" TargetMode="External" /><Relationship Id="rId3" Type="http://schemas.openxmlformats.org/officeDocument/2006/relationships/hyperlink" Target="https://plantuml.com/" TargetMode="External" /><Relationship Id="rId4" Type="http://schemas.openxmlformats.org/officeDocument/2006/relationships/hyperlink" Target="https://en.wikipedia.org/wiki/PlantUML" TargetMode="External" /><Relationship Id="rId5" Type="http://schemas.openxmlformats.org/officeDocument/2006/relationships/hyperlink" Target="https://github.com/plantuml"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vpsfreecz/dokuwiki-plugin-plantuml" TargetMode="External" /><Relationship Id="rId2" Type="http://schemas.openxmlformats.org/officeDocument/2006/relationships/image" Target="../media/image30.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dokuwiki.org/plugin:plantuml" TargetMode="External" /><Relationship Id="rId3" Type="http://schemas.openxmlformats.org/officeDocument/2006/relationships/hyperlink" Target="http://forum.plantuml.net/1257/any-reason-the-new-release-would-stop-working-in-dokuwiki&amp;show=1288#a1288" TargetMode="External" /><Relationship Id="rId5" Type="http://schemas.openxmlformats.org/officeDocument/2006/relationships/hyperlink" Target="http://extensions.xwiki.org/xwiki/bin/view/Extension/PlantUML+Macro" TargetMode="External" /><Relationship Id="rId4" Type="http://schemas.openxmlformats.org/officeDocument/2006/relationships/image" Target="../media/image31.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xtensions.xwiki.org/xwiki/bin/view/Extension/PlantUML+Macro" TargetMode="External" /><Relationship Id="rId4" Type="http://schemas.openxmlformats.org/officeDocument/2006/relationships/hyperlink" Target="https://plantuml.com/pmwiki" TargetMode="External" /><Relationship Id="rId3" Type="http://schemas.openxmlformats.org/officeDocument/2006/relationships/image" Target="../media/image32.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mwiki" TargetMode="External" /><Relationship Id="rId4" Type="http://schemas.openxmlformats.org/officeDocument/2006/relationships/hyperlink" Target="https://github.com/anibalch/tiddlywiki-plantuml" TargetMode="External" /><Relationship Id="rId3" Type="http://schemas.openxmlformats.org/officeDocument/2006/relationships/image" Target="../media/image33.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nibalch/tiddlywiki-plantuml" TargetMode="External" /><Relationship Id="rId4" Type="http://schemas.openxmlformats.org/officeDocument/2006/relationships/hyperlink" Target="https://github.com/robtaylor/ikiwiki-uml" TargetMode="External" /><Relationship Id="rId3" Type="http://schemas.openxmlformats.org/officeDocument/2006/relationships/image" Target="../media/image34.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obtaylor/ikiwiki-uml" TargetMode="External" /><Relationship Id="rId4" Type="http://schemas.openxmlformats.org/officeDocument/2006/relationships/hyperlink" Target="https://github.com/yjpark/jekyll-plantuml" TargetMode="External" /><Relationship Id="rId3" Type="http://schemas.openxmlformats.org/officeDocument/2006/relationships/image" Target="../media/image35.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ubygems.org/gems/jekyll-plantuml" TargetMode="Externa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eikek/publet-plantuml" TargetMode="External" /><Relationship Id="rId2" Type="http://schemas.openxmlformats.org/officeDocument/2006/relationships/image" Target="../media/image36.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eikek/publet-plantuml" TargetMode="External" /><Relationship Id="rId4" Type="http://schemas.openxmlformats.org/officeDocument/2006/relationships/hyperlink" Target="https://github.com/rolfkleef/zim-plantuml" TargetMode="External" /><Relationship Id="rId3" Type="http://schemas.openxmlformats.org/officeDocument/2006/relationships/image" Target="../media/image37.png"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Voyvode/zim-umldiagrameditor" TargetMode="External" /><Relationship Id="rId4" Type="http://schemas.openxmlformats.org/officeDocument/2006/relationships/hyperlink" Target="https://github.com/sbellus/fitnesse-plantuml-plugin" TargetMode="External" /><Relationship Id="rId3" Type="http://schemas.openxmlformats.org/officeDocument/2006/relationships/image" Target="../media/image3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ellus/fitnesse-plantuml-plugin" TargetMode="External" /><Relationship Id="rId4" Type="http://schemas.openxmlformats.org/officeDocument/2006/relationships/hyperlink" Target="https://github.com/taichi/umlbot" TargetMode="External" /><Relationship Id="rId3" Type="http://schemas.openxmlformats.org/officeDocument/2006/relationships/image" Target="../media/image39.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aichi/umlbot" TargetMode="Externa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qownnotes/scripts/tree/master/render-plantuml" TargetMode="External" /><Relationship Id="rId2" Type="http://schemas.openxmlformats.org/officeDocument/2006/relationships/image" Target="../media/image40.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qownnotes/scripts/tree/master/render-plantuml" TargetMode="External" /><Relationship Id="rId4" Type="http://schemas.openxmlformats.org/officeDocument/2006/relationships/hyperlink" Target="https://astahblog.com/2021/05/14/plantuml-plugin" TargetMode="External" /><Relationship Id="rId3" Type="http://schemas.openxmlformats.org/officeDocument/2006/relationships/image" Target="../media/image41.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stahblog.com/2021/05/14/plantuml-plugin" TargetMode="External" /><Relationship Id="rId4" Type="http://schemas.openxmlformats.org/officeDocument/2006/relationships/hyperlink" Target="https://plantuml.com/tinymce" TargetMode="External" /><Relationship Id="rId3" Type="http://schemas.openxmlformats.org/officeDocument/2006/relationships/image" Target="../media/image42.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tinymce" TargetMode="External" /><Relationship Id="rId4" Type="http://schemas.openxmlformats.org/officeDocument/2006/relationships/hyperlink" Target="https://plantuml.com/ckeditordemo" TargetMode="External" /><Relationship Id="rId3" Type="http://schemas.openxmlformats.org/officeDocument/2006/relationships/image" Target="../media/image43.png"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keditordemo" TargetMode="External" /><Relationship Id="rId4" Type="http://schemas.openxmlformats.org/officeDocument/2006/relationships/hyperlink" Target="https://plantuml.com/eclipse" TargetMode="External" /><Relationship Id="rId3" Type="http://schemas.openxmlformats.org/officeDocument/2006/relationships/image" Target="../media/image4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clipse" TargetMode="External" /><Relationship Id="rId4" Type="http://schemas.openxmlformats.org/officeDocument/2006/relationships/hyperlink" Target="http://plugins.netbeans.org/plugin/49069/plantuml" TargetMode="External" /><Relationship Id="rId3" Type="http://schemas.openxmlformats.org/officeDocument/2006/relationships/image" Target="../media/image45.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ugins.netbeans.org/plugin/49069/plantuml" TargetMode="Externa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randomthoughtsonjavaprogramming.blogspot.com/2012/02/plantuml-and-netbeans.html" TargetMode="External" /><Relationship Id="rId2" Type="http://schemas.openxmlformats.org/officeDocument/2006/relationships/image" Target="../media/image4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v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ndomthoughtsonjavaprogramming.blogspot.com/2012/02/plantuml-and-netbeans.html" TargetMode="External" /><Relationship Id="rId4" Type="http://schemas.openxmlformats.org/officeDocument/2006/relationships/hyperlink" Target="http://plugins.intellij.net/plugin/?idea&amp;id=7017" TargetMode="External" /><Relationship Id="rId3" Type="http://schemas.openxmlformats.org/officeDocument/2006/relationships/image" Target="../media/image46.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lugins.intellij.net/plugin/?idea&amp;id=7017" TargetMode="External" /><Relationship Id="rId4" Type="http://schemas.openxmlformats.org/officeDocument/2006/relationships/hyperlink" Target="https://plantuml.com/word" TargetMode="External" /><Relationship Id="rId3" Type="http://schemas.openxmlformats.org/officeDocument/2006/relationships/image" Target="../media/image47.jp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word" TargetMode="External" /><Relationship Id="rId3" Type="http://schemas.openxmlformats.org/officeDocument/2006/relationships/hyperlink" Target="https://plantuml.com/word" TargetMode="External" /><Relationship Id="rId5" Type="http://schemas.openxmlformats.org/officeDocument/2006/relationships/hyperlink" Target="https://code.google.com/p/plantuml-word-add-in-vsto/" TargetMode="External" /><Relationship Id="rId4" Type="http://schemas.openxmlformats.org/officeDocument/2006/relationships/image" Target="../media/image47.jp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de.google.com/p/plantuml-word-add-in-vsto/" TargetMode="External" /><Relationship Id="rId3" Type="http://schemas.openxmlformats.org/officeDocument/2006/relationships/hyperlink" Target="https://code.google.com/p/plantuml-word-add-in-vsto/" TargetMode="External" /><Relationship Id="rId5" Type="http://schemas.openxmlformats.org/officeDocument/2006/relationships/hyperlink" Target="http://sourceforge.net/projects/plantuml/files/plantuml.odt/download" TargetMode="External" /><Relationship Id="rId4" Type="http://schemas.openxmlformats.org/officeDocument/2006/relationships/image" Target="../media/image48.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urceforge.net/projects/plantuml/files/plantuml.odt/download" TargetMode="External" /><Relationship Id="rId3" Type="http://schemas.openxmlformats.org/officeDocument/2006/relationships/hyperlink" Target="http://sourceforge.net/projects/plantuml/files/plantuml.odt/download" TargetMode="Externa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emacs" TargetMode="External" /><Relationship Id="rId2" Type="http://schemas.openxmlformats.org/officeDocument/2006/relationships/image" Target="../media/image49.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macs" TargetMode="External" /><Relationship Id="rId4" Type="http://schemas.openxmlformats.org/officeDocument/2006/relationships/hyperlink" Target="https://github.com/jvantuyl/sublime_diagram_plugin" TargetMode="External" /><Relationship Id="rId3" Type="http://schemas.openxmlformats.org/officeDocument/2006/relationships/image" Target="../media/image50.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vantuyl/sublime_diagram_plugin" TargetMode="External" /><Relationship Id="rId4" Type="http://schemas.openxmlformats.org/officeDocument/2006/relationships/hyperlink" Target="http://www.vim.org/scripts/script.php?script_id=3538" TargetMode="External" /><Relationship Id="rId3" Type="http://schemas.openxmlformats.org/officeDocument/2006/relationships/image" Target="../media/image51.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vim.org/scripts/script.php?script_id=3538" TargetMode="External" /><Relationship Id="rId3" Type="http://schemas.openxmlformats.org/officeDocument/2006/relationships/hyperlink" Target="http://zbz5.net/sequence-diagrams-vim-and-plantuml" TargetMode="External" /><Relationship Id="rId4" Type="http://schemas.openxmlformats.org/officeDocument/2006/relationships/hyperlink" Target="https://github.com/aklt/plantuml-syntax" TargetMode="External" /><Relationship Id="rId5" Type="http://schemas.openxmlformats.org/officeDocument/2006/relationships/hyperlink" Target="https://github.com/NLKNguyen/papercolor-theme" TargetMode="External" /><Relationship Id="rId7" Type="http://schemas.openxmlformats.org/officeDocument/2006/relationships/hyperlink" Target="https://plantuml.com/latex" TargetMode="External" /><Relationship Id="rId6" Type="http://schemas.openxmlformats.org/officeDocument/2006/relationships/image" Target="../media/image52.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latex" TargetMode="External" /><Relationship Id="rId4" Type="http://schemas.openxmlformats.org/officeDocument/2006/relationships/hyperlink" Target="http://mbeddr.wordpress.com/2013/02/14/visualizations-reloaded/" TargetMode="External" /><Relationship Id="rId3" Type="http://schemas.openxmlformats.org/officeDocument/2006/relationships/image" Target="../media/image5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lantuml.com/plantuml/uml/SyfFKj2rKt3CoKnELR1Io4ZDoSa70000" TargetMode="Externa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beddr.wordpress.com/2013/02/14/visualizations-reloaded/" TargetMode="External" /><Relationship Id="rId4" Type="http://schemas.openxmlformats.org/officeDocument/2006/relationships/hyperlink" Target="http://ruudbeukema.nl/gedit-plantuml-plugin" TargetMode="External" /><Relationship Id="rId3" Type="http://schemas.openxmlformats.org/officeDocument/2006/relationships/image" Target="../media/image54.png"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uudbeukema.nl/gedit-plantuml-plugin" TargetMode="Externa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KyleKorndoerfer/BracketsUML" TargetMode="External" /><Relationship Id="rId2" Type="http://schemas.openxmlformats.org/officeDocument/2006/relationships/image" Target="../media/image55.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yleKorndoerfer/BracketsUML" TargetMode="External" /><Relationship Id="rId4" Type="http://schemas.openxmlformats.org/officeDocument/2006/relationships/hyperlink" Target="https://atom.io/packages/plantuml" TargetMode="External" /><Relationship Id="rId3" Type="http://schemas.openxmlformats.org/officeDocument/2006/relationships/image" Target="../media/image56.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plantuml" TargetMode="External" /><Relationship Id="rId4" Type="http://schemas.openxmlformats.org/officeDocument/2006/relationships/hyperlink" Target="https://atom.io/packages/language-plantuml" TargetMode="External" /><Relationship Id="rId3" Type="http://schemas.openxmlformats.org/officeDocument/2006/relationships/image" Target="../media/image56.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language-plantuml" TargetMode="External" /><Relationship Id="rId4" Type="http://schemas.openxmlformats.org/officeDocument/2006/relationships/hyperlink" Target="https://github.com/brim4brim/PlantUML_Notepad-_UDL" TargetMode="External" /><Relationship Id="rId3" Type="http://schemas.openxmlformats.org/officeDocument/2006/relationships/image" Target="../media/image57.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rim4brim/PlantUML_Notepad-_UDL" TargetMode="External" /><Relationship Id="rId4" Type="http://schemas.openxmlformats.org/officeDocument/2006/relationships/hyperlink" Target="https://marketplace.visualstudio.com/items?itemName=okazuki.okazukiplantuml" TargetMode="External" /><Relationship Id="rId3" Type="http://schemas.openxmlformats.org/officeDocument/2006/relationships/image" Target="../media/image58.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okazuki.okazukiplantuml" TargetMode="External" /><Relationship Id="rId4" Type="http://schemas.openxmlformats.org/officeDocument/2006/relationships/hyperlink" Target="https://marketplace.visualstudio.com/items?itemName=jebbs.plantuml" TargetMode="External" /><Relationship Id="rId3" Type="http://schemas.openxmlformats.org/officeDocument/2006/relationships/image" Target="../media/image58.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rketplace.visualstudio.com/items?itemName=jebbs.plantuml" TargetMode="Externa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marketplace.visualstudio.com/items?itemName=Yog.yog-plantuml-highlight" TargetMode="External" /><Relationship Id="rId2" Type="http://schemas.openxmlformats.org/officeDocument/2006/relationships/image" Target="../media/image5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Yog.yog-plantuml-highlight" TargetMode="External" /><Relationship Id="rId4" Type="http://schemas.openxmlformats.org/officeDocument/2006/relationships/hyperlink" Target="http://fr.mathworks.com/matlabcentral/fileexchange/59722-m2uml/content/html/m2uml_v11_hyperlinks_tooltips_publish.html" TargetMode="External" /><Relationship Id="rId3" Type="http://schemas.openxmlformats.org/officeDocument/2006/relationships/image" Target="../media/image59.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r.mathworks.com/matlabcentral/fileexchange/59722-m2uml/content/html/m2uml_v11_hyperlinks_tooltips_publish.html" TargetMode="Externa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mikitex70/plantuml-markdown" TargetMode="External" /><Relationship Id="rId2" Type="http://schemas.openxmlformats.org/officeDocument/2006/relationships/image" Target="../media/image60.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ikitex70/plantuml-markdown" TargetMode="External" /><Relationship Id="rId4" Type="http://schemas.openxmlformats.org/officeDocument/2006/relationships/hyperlink" Target="https://plantuml.com/jquery" TargetMode="External" /><Relationship Id="rId3" Type="http://schemas.openxmlformats.org/officeDocument/2006/relationships/image" Target="../media/image61.png" /></Relationships>
</file>

<file path=ppt/slides/_rels/slide1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query" TargetMode="External" /><Relationship Id="rId4" Type="http://schemas.openxmlformats.org/officeDocument/2006/relationships/hyperlink" Target="https://github.com/haroldiedema/joii-diagram" TargetMode="External" /><Relationship Id="rId3" Type="http://schemas.openxmlformats.org/officeDocument/2006/relationships/image" Target="../media/image62.png" /></Relationships>
</file>

<file path=ppt/slides/_rels/slide1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haroldiedema/joii-diagram" TargetMode="External" /><Relationship Id="rId4" Type="http://schemas.openxmlformats.org/officeDocument/2006/relationships/hyperlink" Target="https://plantuml.com/demophp.php" TargetMode="External" /><Relationship Id="rId3" Type="http://schemas.openxmlformats.org/officeDocument/2006/relationships/image" Target="../media/image63.png" /></Relationships>
</file>

<file path=ppt/slides/_rels/slide1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emophp.php" TargetMode="External" /><Relationship Id="rId4" Type="http://schemas.openxmlformats.org/officeDocument/2006/relationships/hyperlink" Target="https://plantuml.com/api" TargetMode="External" /><Relationship Id="rId3" Type="http://schemas.openxmlformats.org/officeDocument/2006/relationships/image" Target="../media/image64.jpg"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pi" TargetMode="External" /><Relationship Id="rId4" Type="http://schemas.openxmlformats.org/officeDocument/2006/relationships/hyperlink" Target="https://github.com/SamuelMarks/python-plantuml" TargetMode="External" /><Relationship Id="rId3" Type="http://schemas.openxmlformats.org/officeDocument/2006/relationships/image" Target="../media/image65.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amuelMarks/python-plantuml" TargetMode="Externa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pythonhosted.org/plantuml/" TargetMode="External" /><Relationship Id="rId2" Type="http://schemas.openxmlformats.org/officeDocument/2006/relationships/image" Target="../media/image6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TargetMode="Externa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thonhosted.org/plantuml/" TargetMode="External" /><Relationship Id="rId4" Type="http://schemas.openxmlformats.org/officeDocument/2006/relationships/hyperlink" Target="http://nbviewer.ipython.org/gist/sberke/bb90ff09193a8888d7f7" TargetMode="External" /><Relationship Id="rId3" Type="http://schemas.openxmlformats.org/officeDocument/2006/relationships/image" Target="../media/image65.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bviewer.ipython.org/gist/sberke/bb90ff09193a8888d7f7" TargetMode="External" /><Relationship Id="rId4" Type="http://schemas.openxmlformats.org/officeDocument/2006/relationships/hyperlink" Target="https://github.com/deadbok/py-puml-tools" TargetMode="External" /><Relationship Id="rId3" Type="http://schemas.openxmlformats.org/officeDocument/2006/relationships/image" Target="../media/image65.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eadbok/py-puml-tools" TargetMode="External" /><Relationship Id="rId4" Type="http://schemas.openxmlformats.org/officeDocument/2006/relationships/hyperlink" Target="https://plantuml.com/code-groovy" TargetMode="External" /><Relationship Id="rId3" Type="http://schemas.openxmlformats.org/officeDocument/2006/relationships/image" Target="../media/image66.png" /></Relationships>
</file>

<file path=ppt/slides/_rels/slide1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de-groovy" TargetMode="External" /><Relationship Id="rId4" Type="http://schemas.openxmlformats.org/officeDocument/2006/relationships/hyperlink" Target="https://bitbucket.org/novakmi/plantumlbuilder" TargetMode="External" /><Relationship Id="rId3" Type="http://schemas.openxmlformats.org/officeDocument/2006/relationships/image" Target="../media/image66.png"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itbucket.org/novakmi/plantumlbuilder" TargetMode="External" /><Relationship Id="rId4" Type="http://schemas.openxmlformats.org/officeDocument/2006/relationships/hyperlink" Target="https://plantuml.com/command-line" TargetMode="External" /><Relationship Id="rId3" Type="http://schemas.openxmlformats.org/officeDocument/2006/relationships/image" Target="../media/image67.jp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mmand-line"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ant-task" TargetMode="External" /><Relationship Id="rId2" Type="http://schemas.openxmlformats.org/officeDocument/2006/relationships/image" Target="../media/image68.jp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nt-task" TargetMode="External" /><Relationship Id="rId4" Type="http://schemas.openxmlformats.org/officeDocument/2006/relationships/hyperlink" Target="http://mvnrepository.com/artifact/com.github.jeluard/maven-plantuml-plugin" TargetMode="External" /><Relationship Id="rId3" Type="http://schemas.openxmlformats.org/officeDocument/2006/relationships/image" Target="../media/image69.png" /></Relationships>
</file>

<file path=ppt/slides/_rels/slide1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vnrepository.com/artifact/com.github.jeluard/maven-plantuml-plugin" TargetMode="External" /><Relationship Id="rId4" Type="http://schemas.openxmlformats.org/officeDocument/2006/relationships/hyperlink" Target="https://github.com/janvolck/gradle-plantuml-plugin" TargetMode="External" /><Relationship Id="rId3" Type="http://schemas.openxmlformats.org/officeDocument/2006/relationships/image" Target="../media/image70.png"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anvolck/gradle-plantuml-plugin" TargetMode="External" /><Relationship Id="rId4" Type="http://schemas.openxmlformats.org/officeDocument/2006/relationships/hyperlink" Target="https://github.com/rsoesemann/plantuml4force" TargetMode="External" /><Relationship Id="rId3" Type="http://schemas.openxmlformats.org/officeDocument/2006/relationships/image" Target="../media/image71.jp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sponsors/plantuml/" TargetMode="External" /><Relationship Id="rId2" Type="http://schemas.openxmlformats.org/officeDocument/2006/relationships/image" Target="../media/image3.svg" /></Relationships>
</file>

<file path=ppt/slides/_rels/slide1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soesemann/plantuml4force" TargetMode="External" /><Relationship Id="rId4" Type="http://schemas.openxmlformats.org/officeDocument/2006/relationships/hyperlink" Target="https://github.com/vbauer/lein-plantuml" TargetMode="External" /><Relationship Id="rId3" Type="http://schemas.openxmlformats.org/officeDocument/2006/relationships/image" Target="../media/image72.png" /></Relationships>
</file>

<file path=ppt/slides/_rels/slide1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vbauer/lein-plantuml" TargetMode="External" /><Relationship Id="rId4" Type="http://schemas.openxmlformats.org/officeDocument/2006/relationships/hyperlink" Target="https://github.com/tj64/puml" TargetMode="External" /><Relationship Id="rId3" Type="http://schemas.openxmlformats.org/officeDocument/2006/relationships/image" Target="../media/image73.png" /></Relationships>
</file>

<file path=ppt/slides/_rels/slide1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j64/puml" TargetMode="External" /><Relationship Id="rId4" Type="http://schemas.openxmlformats.org/officeDocument/2006/relationships/hyperlink" Target="https://github.com/mk-conn/plant2code" TargetMode="External" /><Relationship Id="rId3" Type="http://schemas.openxmlformats.org/officeDocument/2006/relationships/image" Target="../media/image63.png"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k-conn/plant2code" TargetMode="Externa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chippyash/db-plantuml" TargetMode="External" /><Relationship Id="rId2" Type="http://schemas.openxmlformats.org/officeDocument/2006/relationships/image" Target="../media/image74.png"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hippyash/db-plantuml" TargetMode="External" /><Relationship Id="rId4" Type="http://schemas.openxmlformats.org/officeDocument/2006/relationships/hyperlink" Target="https://artifacthub.io/packages/helm/stevehipwell/plantuml" TargetMode="External" /><Relationship Id="rId3" Type="http://schemas.openxmlformats.org/officeDocument/2006/relationships/image" Target="../media/image75.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rtifacthub.io/packages/helm/stevehipwell/plantuml" TargetMode="External" /><Relationship Id="rId4" Type="http://schemas.openxmlformats.org/officeDocument/2006/relationships/hyperlink" Target="https://plugins.getnikola.com/v8/plantuml_markdown" TargetMode="External" /><Relationship Id="rId3" Type="http://schemas.openxmlformats.org/officeDocument/2006/relationships/image" Target="../media/image76.png"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_markdown" TargetMode="External" /><Relationship Id="rId4" Type="http://schemas.openxmlformats.org/officeDocument/2006/relationships/hyperlink" Target="https://plugins.getnikola.com/v8/plantuml" TargetMode="External" /><Relationship Id="rId3" Type="http://schemas.openxmlformats.org/officeDocument/2006/relationships/image" Target="../media/image76.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 TargetMode="External" /><Relationship Id="rId4" Type="http://schemas.openxmlformats.org/officeDocument/2006/relationships/hyperlink" Target="https://github.com/trilobyte-berlin/jsdoc-plantuml" TargetMode="External" /><Relationship Id="rId3" Type="http://schemas.openxmlformats.org/officeDocument/2006/relationships/image" Target="../media/image77.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rilobyte-berlin/jsdoc-plantu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stargazers/" TargetMode="External" /><Relationship Id="rId2" Type="http://schemas.openxmlformats.org/officeDocument/2006/relationships/image" Target="../media/image4.svg"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rekretep/pikturr" TargetMode="External" /><Relationship Id="rId2" Type="http://schemas.openxmlformats.org/officeDocument/2006/relationships/image" Target="../media/image78.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rekretep/pikturr" TargetMode="External" /><Relationship Id="rId4" Type="http://schemas.openxmlformats.org/officeDocument/2006/relationships/hyperlink" Target="https://github.com/nlohmann/swagger_to_uml" TargetMode="External" /><Relationship Id="rId3" Type="http://schemas.openxmlformats.org/officeDocument/2006/relationships/image" Target="../media/image78.png" /></Relationships>
</file>

<file path=ppt/slides/_rels/slide2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lohmann/swagger_to_uml" TargetMode="External" /><Relationship Id="rId4" Type="http://schemas.openxmlformats.org/officeDocument/2006/relationships/hyperlink" Target="https://github.com/kicksolutions/swagger2puml" TargetMode="External" /><Relationship Id="rId3" Type="http://schemas.openxmlformats.org/officeDocument/2006/relationships/image" Target="../media/image78.png" /></Relationships>
</file>

<file path=ppt/slides/_rels/slide2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icksolutions/swagger2puml" TargetMode="External" /><Relationship Id="rId4" Type="http://schemas.openxmlformats.org/officeDocument/2006/relationships/hyperlink" Target="http://rajendersaini.wordpress.com/2014/01/22/how-to-configure-lyx-to-include-plant-uml-diagrams/" TargetMode="External" /><Relationship Id="rId3" Type="http://schemas.openxmlformats.org/officeDocument/2006/relationships/image" Target="../media/image79.png" /></Relationships>
</file>

<file path=ppt/slides/_rels/slide2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jendersaini.wordpress.com/2014/01/22/how-to-configure-lyx-to-include-plant-uml-diagrams/" TargetMode="External" /><Relationship Id="rId4" Type="http://schemas.openxmlformats.org/officeDocument/2006/relationships/hyperlink" Target="http://plantuml-depend.sourceforge.net/" TargetMode="External" /><Relationship Id="rId3" Type="http://schemas.openxmlformats.org/officeDocument/2006/relationships/image" Target="../media/image80.png"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antuml-depend.sourceforge.net/" TargetMode="Externa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maven.apache.org/doxia/references/apt-format.html" TargetMode="External" /><Relationship Id="rId2" Type="http://schemas.openxmlformats.org/officeDocument/2006/relationships/image" Target="../media/image81.png"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aven.apache.org/doxia/references/apt-format.html" TargetMode="External" /><Relationship Id="rId3" Type="http://schemas.openxmlformats.org/officeDocument/2006/relationships/hyperlink" Target="http://maven.apache.org/doxia/references/apt-format.html" TargetMode="External" /><Relationship Id="rId4" Type="http://schemas.openxmlformats.org/officeDocument/2006/relationships/hyperlink" Target="http://maven.apache.org/doxia/references/apt-format.html" TargetMode="External" /><Relationship Id="rId6" Type="http://schemas.openxmlformats.org/officeDocument/2006/relationships/hyperlink" Target="https://plantuml.com/javadoc" TargetMode="External" /><Relationship Id="rId5" Type="http://schemas.openxmlformats.org/officeDocument/2006/relationships/image" Target="../media/image82.jp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avadoc" TargetMode="External" /><Relationship Id="rId4" Type="http://schemas.openxmlformats.org/officeDocument/2006/relationships/hyperlink" Target="https://mnlipp.github.io/jdrupes-taglets/plantuml-taglet/javadoc/overview-summary.html" TargetMode="External" /><Relationship Id="rId3" Type="http://schemas.openxmlformats.org/officeDocument/2006/relationships/image" Target="../media/image82.jp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nlipp.github.io/jdrupes-taglets/plantuml-taglet/javadoc/overview-summary.html" TargetMode="External" /><Relationship Id="rId4" Type="http://schemas.openxmlformats.org/officeDocument/2006/relationships/hyperlink" Target="https://plantuml.com/doxygen" TargetMode="External" /><Relationship Id="rId3" Type="http://schemas.openxmlformats.org/officeDocument/2006/relationships/image" Target="../media/image8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watchers/" TargetMode="External" /><Relationship Id="rId2" Type="http://schemas.openxmlformats.org/officeDocument/2006/relationships/image" Target="../media/image5.svg"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xygen" TargetMode="External" /><Relationship Id="rId4" Type="http://schemas.openxmlformats.org/officeDocument/2006/relationships/hyperlink" Target="https://plantuml.com/docutils" TargetMode="External" /><Relationship Id="rId3" Type="http://schemas.openxmlformats.org/officeDocument/2006/relationships/image" Target="../media/image8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cutils" TargetMode="External" /><Relationship Id="rId4" Type="http://schemas.openxmlformats.org/officeDocument/2006/relationships/hyperlink" Target="https://github.com/stasberkov/asciidoc-plantuml" TargetMode="External" /><Relationship Id="rId3" Type="http://schemas.openxmlformats.org/officeDocument/2006/relationships/image" Target="../media/image8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ode.google.com/p/asciidoc-plantuml/wiki/Usage" TargetMode="Externa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asciidoctor.org/news/2014/02/18/plain-text-diagrams-in-asciidoctor" TargetMode="External" /><Relationship Id="rId2" Type="http://schemas.openxmlformats.org/officeDocument/2006/relationships/image" Target="../media/image86.png"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sciidoctor.org/news/2014/02/18/plain-text-diagrams-in-asciidoctor/" TargetMode="External" /><Relationship Id="rId4" Type="http://schemas.openxmlformats.org/officeDocument/2006/relationships/hyperlink" Target="https://github.com/talsma-ict/umldoclet" TargetMode="External" /><Relationship Id="rId3" Type="http://schemas.openxmlformats.org/officeDocument/2006/relationships/image" Target="../media/image87.jp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alsma-ict/umldoclet" TargetMode="External" /><Relationship Id="rId4" Type="http://schemas.openxmlformats.org/officeDocument/2006/relationships/hyperlink" Target="https://github.com/Abnaxos/pegdown-doclet" TargetMode="External" /><Relationship Id="rId3" Type="http://schemas.openxmlformats.org/officeDocument/2006/relationships/image" Target="../media/image87.jp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bnaxos/pegdown-doclet" TargetMode="External" /><Relationship Id="rId4" Type="http://schemas.openxmlformats.org/officeDocument/2006/relationships/hyperlink" Target="https://github.com/gboersma/uml-java-doclet" TargetMode="External" /><Relationship Id="rId3" Type="http://schemas.openxmlformats.org/officeDocument/2006/relationships/image" Target="../media/image87.jp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gboersma/uml-java-doclet" TargetMode="External" /><Relationship Id="rId4" Type="http://schemas.openxmlformats.org/officeDocument/2006/relationships/hyperlink" Target="http://nplant.org/" TargetMode="External" /><Relationship Id="rId3" Type="http://schemas.openxmlformats.org/officeDocument/2006/relationships/image" Target="../media/image88.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plant.org/" TargetMode="Externa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nerg/sbt-scaladoc-settings-plugin" TargetMode="External" /><Relationship Id="rId2" Type="http://schemas.openxmlformats.org/officeDocument/2006/relationships/image" Target="../media/image8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graphs/contributors" TargetMode="External" /><Relationship Id="rId2" Type="http://schemas.openxmlformats.org/officeDocument/2006/relationships/image" Target="../media/image6.svg"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nerg/sbt-scaladoc-settings-plugin" TargetMode="External" /><Relationship Id="rId4" Type="http://schemas.openxmlformats.org/officeDocument/2006/relationships/hyperlink" Target="http://pypi.python.org/pypi/sphinxcontrib-plantuml" TargetMode="External" /><Relationship Id="rId3" Type="http://schemas.openxmlformats.org/officeDocument/2006/relationships/image" Target="../media/image90.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phinxcontrib-plantuml" TargetMode="External" /><Relationship Id="rId4" Type="http://schemas.openxmlformats.org/officeDocument/2006/relationships/hyperlink" Target="http://pypi.python.org/pypi/sadisplay" TargetMode="External" /><Relationship Id="rId3" Type="http://schemas.openxmlformats.org/officeDocument/2006/relationships/image" Target="../media/image74.png" /></Relationships>
</file>

<file path=ppt/slides/_rels/slide2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adisplay" TargetMode="External" /><Relationship Id="rId3" Type="http://schemas.openxmlformats.org/officeDocument/2006/relationships/hyperlink" Target="http://pypi.python.org/pypi/sadisplay" TargetMode="External" /><Relationship Id="rId4" Type="http://schemas.openxmlformats.org/officeDocument/2006/relationships/hyperlink" Target="http://pypi.python.org/pypi/sadisplay" TargetMode="External" /><Relationship Id="rId6" Type="http://schemas.openxmlformats.org/officeDocument/2006/relationships/hyperlink" Target="https://github.com/tysenmoore-xse/LDoc" TargetMode="External" /><Relationship Id="rId5" Type="http://schemas.openxmlformats.org/officeDocument/2006/relationships/image" Target="../media/image91.png" /></Relationships>
</file>

<file path=ppt/slides/_rels/slide2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ysenmoore-xse/LDoc" TargetMode="External" /><Relationship Id="rId4" Type="http://schemas.openxmlformats.org/officeDocument/2006/relationships/hyperlink" Target="https://github.com/david-w-millar/grails-plantuml-plugin" TargetMode="External" /><Relationship Id="rId3" Type="http://schemas.openxmlformats.org/officeDocument/2006/relationships/image" Target="../media/image92.png" /></Relationships>
</file>

<file path=ppt/slides/_rels/slide2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vid-w-millar/grails-plantuml-plugin" TargetMode="External" /><Relationship Id="rId4" Type="http://schemas.openxmlformats.org/officeDocument/2006/relationships/hyperlink" Target="https://github.com/davidfuhr/php-plantumlwriter" TargetMode="External" /><Relationship Id="rId3" Type="http://schemas.openxmlformats.org/officeDocument/2006/relationships/image" Target="../media/image63.png"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avidfuhr/php-plantumlwriter" TargetMode="Externa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woudshoo/cl-robodoc" TargetMode="External" /><Relationship Id="rId2" Type="http://schemas.openxmlformats.org/officeDocument/2006/relationships/image" Target="../media/image93.png" /></Relationships>
</file>

<file path=ppt/slides/_rels/slide2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oudshoo/cl-robodoc" TargetMode="External" /><Relationship Id="rId4" Type="http://schemas.openxmlformats.org/officeDocument/2006/relationships/hyperlink" Target="https://github.com/jgm/pandocfilters" TargetMode="External" /><Relationship Id="rId3" Type="http://schemas.openxmlformats.org/officeDocument/2006/relationships/image" Target="../media/image94.png" /></Relationships>
</file>

<file path=ppt/slides/_rels/slide2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gm/pandocfilters" TargetMode="External" /><Relationship Id="rId4" Type="http://schemas.openxmlformats.org/officeDocument/2006/relationships/hyperlink" Target="https://github.com/Banno/sbt-plantuml-plugin" TargetMode="External" /><Relationship Id="rId3" Type="http://schemas.openxmlformats.org/officeDocument/2006/relationships/image" Target="../media/image95.png"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anno/sbt-plantuml-plugin" TargetMode="External" /><Relationship Id="rId4" Type="http://schemas.openxmlformats.org/officeDocument/2006/relationships/hyperlink" Target="https://www.npmjs.com/package/gulp-puml" TargetMode="External" /><Relationship Id="rId3" Type="http://schemas.openxmlformats.org/officeDocument/2006/relationships/image" Target="../media/image9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network/" TargetMode="External" /><Relationship Id="rId2" Type="http://schemas.openxmlformats.org/officeDocument/2006/relationships/image" Target="../media/image7.svg" /></Relationships>
</file>

<file path=ppt/slides/_rels/slide2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gulp-puml" TargetMode="External" /><Relationship Id="rId4" Type="http://schemas.openxmlformats.org/officeDocument/2006/relationships/hyperlink" Target="https://www.npmjs.com/package/esf-puml" TargetMode="External" /><Relationship Id="rId3" Type="http://schemas.openxmlformats.org/officeDocument/2006/relationships/image" Target="../media/image97.png" /></Relationships>
</file>

<file path=ppt/slides/_rels/slide2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esf-puml" TargetMode="External" /><Relationship Id="rId4" Type="http://schemas.openxmlformats.org/officeDocument/2006/relationships/hyperlink" Target="https://www.npmjs.com/package/node-plantuml" TargetMode="External" /><Relationship Id="rId3" Type="http://schemas.openxmlformats.org/officeDocument/2006/relationships/image" Target="../media/image97.png"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pmjs.com/package/node-plantuml" TargetMode="Externa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typedoc-plantuml" TargetMode="External" /><Relationship Id="rId2" Type="http://schemas.openxmlformats.org/officeDocument/2006/relationships/image" Target="../media/image98.png" /></Relationships>
</file>

<file path=ppt/slides/_rels/slide2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typedoc-plantuml" TargetMode="External" /><Relationship Id="rId4" Type="http://schemas.openxmlformats.org/officeDocument/2006/relationships/hyperlink" Target="https://github.com/juanmf/Java2PlantUML" TargetMode="External" /><Relationship Id="rId3" Type="http://schemas.openxmlformats.org/officeDocument/2006/relationships/image" Target="../media/image87.jpg"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uanmf/Java2PlantUML" TargetMode="External" /><Relationship Id="rId4" Type="http://schemas.openxmlformats.org/officeDocument/2006/relationships/hyperlink" Target="https://github.com/Alfresco/alfresco-anaxes-chartmap" TargetMode="External" /><Relationship Id="rId3" Type="http://schemas.openxmlformats.org/officeDocument/2006/relationships/image" Target="../media/image75.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lfresco/alfresco-anaxes-chartmap" TargetMode="Externa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sites.google.com/site/plantumlgizmo/home" TargetMode="External" /><Relationship Id="rId2" Type="http://schemas.openxmlformats.org/officeDocument/2006/relationships/image" Target="../media/image99.png" /></Relationships>
</file>

<file path=ppt/slides/_rels/slide2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ites.google.com/site/plantumlgizmo/home" TargetMode="External" /><Relationship Id="rId4" Type="http://schemas.openxmlformats.org/officeDocument/2006/relationships/hyperlink" Target="http://www.plantuml.com/plantuml" TargetMode="External" /><Relationship Id="rId3" Type="http://schemas.openxmlformats.org/officeDocument/2006/relationships/image" Target="../media/image100.jpg" /></Relationships>
</file>

<file path=ppt/slides/_rels/slide2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plantuml.com/plantuml" TargetMode="External" /><Relationship Id="rId3" Type="http://schemas.openxmlformats.org/officeDocument/2006/relationships/hyperlink" Target="https://plantuml.com/server" TargetMode="External" /><Relationship Id="rId5" Type="http://schemas.openxmlformats.org/officeDocument/2006/relationships/hyperlink" Target="http://www.codeuml.com/" TargetMode="External" /><Relationship Id="rId4" Type="http://schemas.openxmlformats.org/officeDocument/2006/relationships/image" Target="../media/image10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 TargetMode="External" /><Relationship Id="rId2" Type="http://schemas.openxmlformats.org/officeDocument/2006/relationships/image" Target="../media/image8.svg" /></Relationships>
</file>

<file path=ppt/slides/_rels/slide2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codeuml.com/" TargetMode="External" /><Relationship Id="rId4" Type="http://schemas.openxmlformats.org/officeDocument/2006/relationships/hyperlink" Target="http://www.planttext.com/" TargetMode="External" /><Relationship Id="rId3" Type="http://schemas.openxmlformats.org/officeDocument/2006/relationships/image" Target="../media/image102.png"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text.com/" TargetMode="Externa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eeduml.com/" TargetMode="External" /><Relationship Id="rId2" Type="http://schemas.openxmlformats.org/officeDocument/2006/relationships/image" Target="../media/image103.png" /></Relationships>
</file>

<file path=ppt/slides/_rels/slide2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eduml.com/" TargetMode="External" /><Relationship Id="rId4" Type="http://schemas.openxmlformats.org/officeDocument/2006/relationships/hyperlink" Target="http://andresmrm.github.io/EtherPlant/src/etherplant.html" TargetMode="External" /><Relationship Id="rId3" Type="http://schemas.openxmlformats.org/officeDocument/2006/relationships/image" Target="../media/image104.png" /></Relationships>
</file>

<file path=ppt/slides/_rels/slide2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ndresmrm.github.io/EtherPlant/src/etherplant.html" TargetMode="External" /><Relationship Id="rId4" Type="http://schemas.openxmlformats.org/officeDocument/2006/relationships/hyperlink" Target="http://sujoyu.github.io/plantuml-previewer/" TargetMode="External" /><Relationship Id="rId3" Type="http://schemas.openxmlformats.org/officeDocument/2006/relationships/image" Target="../media/image67.jpg" /></Relationships>
</file>

<file path=ppt/slides/_rels/slide2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ujoyu.github.io/plantuml-previewer/" TargetMode="External" /><Relationship Id="rId4" Type="http://schemas.openxmlformats.org/officeDocument/2006/relationships/hyperlink" Target="http://www.texwriting.com/uml/new" TargetMode="External" /><Relationship Id="rId3" Type="http://schemas.openxmlformats.org/officeDocument/2006/relationships/image" Target="../media/image105.png"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exwriting.com/uml/new" TargetMode="Externa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water-plant-uml" TargetMode="External" /><Relationship Id="rId2" Type="http://schemas.openxmlformats.org/officeDocument/2006/relationships/image" Target="../media/image106.png" /></Relationships>
</file>

<file path=ppt/slides/_rels/slide2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water-plant-uml" TargetMode="External" /><Relationship Id="rId4" Type="http://schemas.openxmlformats.org/officeDocument/2006/relationships/hyperlink" Target="https://github.com/kmierzeje/plantuml-powerpoint-addin" TargetMode="External" /><Relationship Id="rId3" Type="http://schemas.openxmlformats.org/officeDocument/2006/relationships/image" Target="../media/image107.png" /></Relationships>
</file>

<file path=ppt/slides/_rels/slide2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mierzeje/plantuml-powerpoint-addin" TargetMode="External" /><Relationship Id="rId4" Type="http://schemas.openxmlformats.org/officeDocument/2006/relationships/hyperlink" Target="https://github.com/WillBooster/plantuml-visualizer" TargetMode="External" /><Relationship Id="rId3" Type="http://schemas.openxmlformats.org/officeDocument/2006/relationships/image" Target="../media/image10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9.svg" /></Relationships>
</file>

<file path=ppt/slides/_rels/slide2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illBooster/plantuml-visualizer" TargetMode="External" /><Relationship Id="rId4" Type="http://schemas.openxmlformats.org/officeDocument/2006/relationships/hyperlink" Target="https://hub.docker.com/r/plantuml/plantuml-server" TargetMode="External" /><Relationship Id="rId3" Type="http://schemas.openxmlformats.org/officeDocument/2006/relationships/image" Target="../media/image109.png" /></Relationships>
</file>

<file path=ppt/slides/_rels/slide2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hub.docker.com/r/plantuml/plantuml-server" TargetMode="External" /><Relationship Id="rId4" Type="http://schemas.openxmlformats.org/officeDocument/2006/relationships/hyperlink" Target="https://gitlab.com/gitlab-org/gitlab-ce/blob/master/doc/administration/integration/plantuml.md" TargetMode="External" /><Relationship Id="rId3" Type="http://schemas.openxmlformats.org/officeDocument/2006/relationships/image" Target="../media/image110.png" /></Relationships>
</file>

<file path=ppt/slides/_rels/slide2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gitlab-org/gitlab-ce/blob/master/doc/administration/integration/plantuml.md" TargetMode="External" /><Relationship Id="rId4" Type="http://schemas.openxmlformats.org/officeDocument/2006/relationships/hyperlink" Target="https://github.com/linux-china/plantuml-gist" TargetMode="External" /><Relationship Id="rId3" Type="http://schemas.openxmlformats.org/officeDocument/2006/relationships/image" Target="../media/image21.png"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ux-china/plantuml-gist" TargetMode="Externa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us/gitbucket-plantuml-plugin" TargetMode="External" /><Relationship Id="rId2" Type="http://schemas.openxmlformats.org/officeDocument/2006/relationships/image" Target="../media/image21.png" /></Relationships>
</file>

<file path=ppt/slides/_rels/slide2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us/gitbucket-plantuml-plugin" TargetMode="External" /><Relationship Id="rId4" Type="http://schemas.openxmlformats.org/officeDocument/2006/relationships/hyperlink" Target="http://scn.sap.com/community/abap/blog/2013/08/21/auto-generating-uml-diagrams-from-abap-code" TargetMode="External" /><Relationship Id="rId3" Type="http://schemas.openxmlformats.org/officeDocument/2006/relationships/image" Target="../media/image111.png" /></Relationships>
</file>

<file path=ppt/slides/_rels/slide2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n.sap.com/community/abap/blog/2013/08/21/auto-generating-uml-diagrams-from-abap-code" TargetMode="External" /><Relationship Id="rId4" Type="http://schemas.openxmlformats.org/officeDocument/2006/relationships/hyperlink" Target="http://eldemcan.github.io/Puse/" TargetMode="External" /><Relationship Id="rId3" Type="http://schemas.openxmlformats.org/officeDocument/2006/relationships/image" Target="../media/image112.png"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ldemcan.github.io/Puse/" TargetMode="External" /><Relationship Id="rId4" Type="http://schemas.openxmlformats.org/officeDocument/2006/relationships/hyperlink" Target="https://chrome.google.com/webstore/detail/plantuml-viewer/legbfeljfbjgfifnkmpoajgpgejojooj" TargetMode="External" /><Relationship Id="rId3" Type="http://schemas.openxmlformats.org/officeDocument/2006/relationships/image" Target="../media/image10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hrome.google.com/webstore/detail/plantuml-viewer/legbfeljfbjgfifnkmpoajgpgejojooj" TargetMode="External" /><Relationship Id="rId4" Type="http://schemas.openxmlformats.org/officeDocument/2006/relationships/hyperlink" Target="http://renderist.herokuapp.com/" TargetMode="External" /><Relationship Id="rId3" Type="http://schemas.openxmlformats.org/officeDocument/2006/relationships/image" Target="../media/image113.png" /></Relationships>
</file>

<file path=ppt/slides/_rels/slide2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enderist.herokuapp.com/" TargetMode="External" /><Relationship Id="rId4" Type="http://schemas.openxmlformats.org/officeDocument/2006/relationships/hyperlink" Target="https://sourceforge.net/projects/plantumlqeditor" TargetMode="External" /><Relationship Id="rId3" Type="http://schemas.openxmlformats.org/officeDocument/2006/relationships/image" Target="../media/image114.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0.svg"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plantumlqeditor" TargetMode="Externa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www.youtube.com/watch?v=f9MvEiCgM3Q" TargetMode="External" /><Relationship Id="rId2" Type="http://schemas.openxmlformats.org/officeDocument/2006/relationships/image" Target="../media/image115.png" /></Relationships>
</file>

<file path=ppt/slides/_rels/slide2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youtube.com/watch?v=f9MvEiCgM3Q" TargetMode="External" /><Relationship Id="rId4" Type="http://schemas.openxmlformats.org/officeDocument/2006/relationships/hyperlink" Target="https://plantuml.com/gui" TargetMode="External" /><Relationship Id="rId3" Type="http://schemas.openxmlformats.org/officeDocument/2006/relationships/image" Target="../media/image116.jpg" /></Relationships>
</file>

<file path=ppt/slides/_rels/slide2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ui" TargetMode="External" /><Relationship Id="rId4" Type="http://schemas.openxmlformats.org/officeDocument/2006/relationships/hyperlink" Target="http://code.google.com/p/plantumleditor/" TargetMode="External" /><Relationship Id="rId3" Type="http://schemas.openxmlformats.org/officeDocument/2006/relationships/image" Target="../media/image101.jpg" /></Relationships>
</file>

<file path=ppt/slides/_rels/slide2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code.google.com/p/plantumleditor/" TargetMode="External" /><Relationship Id="rId4" Type="http://schemas.openxmlformats.org/officeDocument/2006/relationships/hyperlink" Target="https://plantuml.com/server" TargetMode="External" /><Relationship Id="rId3" Type="http://schemas.openxmlformats.org/officeDocument/2006/relationships/image" Target="../media/image100.jpg" /></Relationships>
</file>

<file path=ppt/slides/_rels/slide2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erver" TargetMode="External" /><Relationship Id="rId4" Type="http://schemas.openxmlformats.org/officeDocument/2006/relationships/hyperlink" Target="https://github.com/mete0r/textcube-plantuml" TargetMode="External" /><Relationship Id="rId3" Type="http://schemas.openxmlformats.org/officeDocument/2006/relationships/image" Target="../media/image117.png" /></Relationships>
</file>

<file path=ppt/slides/_rels/slide2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ete0r/textcube-plantuml" TargetMode="External" /><Relationship Id="rId4" Type="http://schemas.openxmlformats.org/officeDocument/2006/relationships/hyperlink" Target="http://www.gravizo.com/" TargetMode="External" /><Relationship Id="rId3" Type="http://schemas.openxmlformats.org/officeDocument/2006/relationships/image" Target="../media/image118.png"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ravizo.com/" TargetMode="Externa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1.svg"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plantuml_jar_path" TargetMode="Externa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mmands.html#image_sizeindicator" TargetMode="Externa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dot_cleanup" TargetMode="Externa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latest" TargetMode="External" /><Relationship Id="rId2" Type="http://schemas.openxmlformats.org/officeDocument/2006/relationships/image" Target="../media/image12.svg"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tnu.edu/employees/hal" TargetMode="External" /><Relationship Id="rId3" Type="http://schemas.openxmlformats.org/officeDocument/2006/relationships/hyperlink" Target="https://github.com/hallvard/plantuml" TargetMode="Externa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9.png"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1.png"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raphviz-dot" TargetMode="External" /><Relationship Id="rId3" Type="http://schemas.openxmlformats.org/officeDocument/2006/relationships/image" Target="../media/image122.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latest" TargetMode="External" /><Relationship Id="rId2" Type="http://schemas.openxmlformats.org/officeDocument/2006/relationships/image" Target="../media/image13.svg"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3.png"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allvard/plantuml/tree/master/net.sourceforge.plantuml.xcore" TargetMode="Externa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5.tr.md_doc.pdf" TargetMode="External" /><Relationship Id="rId3" Type="http://schemas.openxmlformats.org/officeDocument/2006/relationships/hyperlink" Target="ce204-week-5.tr.md_slide.pdf" TargetMode="External" /><Relationship Id="rId4" Type="http://schemas.openxmlformats.org/officeDocument/2006/relationships/hyperlink" Target="ce204-week-5.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4.svg"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tag/snapshot" TargetMode="External" /><Relationship Id="rId2" Type="http://schemas.openxmlformats.org/officeDocument/2006/relationships/image" Target="../media/image15.svg"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tag/snapshot" TargetMode="External" /><Relationship Id="rId2" Type="http://schemas.openxmlformats.org/officeDocument/2006/relationships/image" Target="../media/image16.svg"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7.svg"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 Id="rId3" Type="http://schemas.openxmlformats.org/officeDocument/2006/relationships/hyperlink" Target="https://en.wikipedia.org/wiki/PlantUML" TargetMode="External" /><Relationship Id="rId4" Type="http://schemas.openxmlformats.org/officeDocument/2006/relationships/hyperlink" Target="https://github.com/plantuml" TargetMode="External" /><Relationship Id="rId5" Type="http://schemas.openxmlformats.org/officeDocument/2006/relationships/hyperlink" Target="https://www.plantuml.com/plantuml/uml/SyfFKj2rKt3CoKnELR1Io4ZDoSa70000" TargetMode="Externa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actions/workflows/ci.yml" TargetMode="External" /><Relationship Id="rId2" Type="http://schemas.openxmlformats.org/officeDocument/2006/relationships/image" Target="../media/image18.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guide" TargetMode="External" /><Relationship Id="rId3" Type="http://schemas.openxmlformats.org/officeDocument/2006/relationships/hyperlink" Target="https://plantuml.com/starting" TargetMode="External" /><Relationship Id="rId4" Type="http://schemas.openxmlformats.org/officeDocument/2006/relationships/hyperlink" Target="https://plantuml.com/faq" TargetMode="External" /><Relationship Id="rId5" Type="http://schemas.openxmlformats.org/officeDocument/2006/relationships/hyperlink" Target="https://plantuml.com/running" TargetMode="External" /><Relationship Id="rId6" Type="http://schemas.openxmlformats.org/officeDocument/2006/relationships/hyperlink" Target="https://plantuml.com/svg" TargetMode="External" /><Relationship Id="rId7" Type="http://schemas.openxmlformats.org/officeDocument/2006/relationships/hyperlink" Target="https://plantuml.com/latex" TargetMode="External" /><Relationship Id="rId8" Type="http://schemas.openxmlformats.org/officeDocument/2006/relationships/hyperlink" Target="https://plantuml.com/ascii-art"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quence-diagram" TargetMode="External" /><Relationship Id="rId3" Type="http://schemas.openxmlformats.org/officeDocument/2006/relationships/hyperlink" Target="https://plantuml.com/use-case-diagram" TargetMode="External" /><Relationship Id="rId4" Type="http://schemas.openxmlformats.org/officeDocument/2006/relationships/hyperlink" Target="https://plantuml.com/class-diagram" TargetMode="External" /><Relationship Id="rId5" Type="http://schemas.openxmlformats.org/officeDocument/2006/relationships/hyperlink" Target="https://plantuml.com/object-diagram" TargetMode="External" /><Relationship Id="rId6" Type="http://schemas.openxmlformats.org/officeDocument/2006/relationships/hyperlink" Target="https://plantuml.com/activity-diagram-beta" TargetMode="External" /><Relationship Id="rId7" Type="http://schemas.openxmlformats.org/officeDocument/2006/relationships/hyperlink" Target="https://plantuml.com/activity-diagram-legacy" TargetMode="External" /><Relationship Id="rId8" Type="http://schemas.openxmlformats.org/officeDocument/2006/relationships/hyperlink" Target="https://plantuml.com/component-diagram" TargetMode="External" /><Relationship Id="rId9" Type="http://schemas.openxmlformats.org/officeDocument/2006/relationships/hyperlink" Target="https://plantuml.com/deployment-diagram" TargetMode="External" /><Relationship Id="rId10" Type="http://schemas.openxmlformats.org/officeDocument/2006/relationships/hyperlink" Target="https://plantuml.com/state-diagram" TargetMode="External" /><Relationship Id="rId11" Type="http://schemas.openxmlformats.org/officeDocument/2006/relationships/hyperlink" Target="https://plantuml.com/timing-diagram"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json" TargetMode="External" /><Relationship Id="rId3" Type="http://schemas.openxmlformats.org/officeDocument/2006/relationships/hyperlink" Target="https://plantuml.com/yaml" TargetMode="External" /><Relationship Id="rId4" Type="http://schemas.openxmlformats.org/officeDocument/2006/relationships/hyperlink" Target="https://plantuml.com/nwdiag" TargetMode="External" /><Relationship Id="rId5" Type="http://schemas.openxmlformats.org/officeDocument/2006/relationships/hyperlink" Target="https://plantuml.com/salt" TargetMode="External" /><Relationship Id="rId6" Type="http://schemas.openxmlformats.org/officeDocument/2006/relationships/hyperlink" Target="https://plantuml.com/archimate-diagram" TargetMode="External" /><Relationship Id="rId7" Type="http://schemas.openxmlformats.org/officeDocument/2006/relationships/hyperlink" Target="https://plantuml.com/activity-diagram-beta#sdl" TargetMode="External" /><Relationship Id="rId8" Type="http://schemas.openxmlformats.org/officeDocument/2006/relationships/hyperlink" Target="https://plantuml.com/ditaa" TargetMode="External" /><Relationship Id="rId9" Type="http://schemas.openxmlformats.org/officeDocument/2006/relationships/hyperlink" Target="https://plantuml.com/gantt-diagram" TargetMode="External" /><Relationship Id="rId10" Type="http://schemas.openxmlformats.org/officeDocument/2006/relationships/hyperlink" Target="https://plantuml.com/mindmap-diagram" TargetMode="External" /><Relationship Id="rId11" Type="http://schemas.openxmlformats.org/officeDocument/2006/relationships/hyperlink" Target="https://plantuml.com/wbs-diagram" TargetMode="External" /><Relationship Id="rId12" Type="http://schemas.openxmlformats.org/officeDocument/2006/relationships/hyperlink" Target="https://plantuml.com/ascii-math" TargetMode="External" /><Relationship Id="rId13" Type="http://schemas.openxmlformats.org/officeDocument/2006/relationships/hyperlink" Target="https://plantuml.com/ie-diagram"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link" TargetMode="External" /><Relationship Id="rId3" Type="http://schemas.openxmlformats.org/officeDocument/2006/relationships/hyperlink" Target="https://plantuml.com/creole" TargetMode="External" /><Relationship Id="rId4" Type="http://schemas.openxmlformats.org/officeDocument/2006/relationships/hyperlink" Target="https://plantuml.com/openiconic" TargetMode="External" /><Relationship Id="rId5" Type="http://schemas.openxmlformats.org/officeDocument/2006/relationships/hyperlink" Target="https://plantuml.com/sprite" TargetMode="External" /><Relationship Id="rId6" Type="http://schemas.openxmlformats.org/officeDocument/2006/relationships/hyperlink" Target="https://plantuml.com/ascii-mat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download" TargetMode="External" /><Relationship Id="rId3" Type="http://schemas.openxmlformats.org/officeDocument/2006/relationships/hyperlink" Target="https://github.com/plantuml/plantuml/releases/tag/v1.2022.4" TargetMode="External" /><Relationship Id="rId4" Type="http://schemas.openxmlformats.org/officeDocument/2006/relationships/hyperlink" Target="https://github.com/plantuml/plantuml/releases/download/v1.2022.4/plantuml-1.2022.4.jar" TargetMode="External" /><Relationship Id="rId5" Type="http://schemas.openxmlformats.org/officeDocument/2006/relationships/hyperlink" Target="http://sourceforge.net/projects/plantuml/files/plantuml-nodot.1.2022.4.jar/download" TargetMode="External" /><Relationship Id="rId6" Type="http://schemas.openxmlformats.org/officeDocument/2006/relationships/hyperlink" Target="https://plantuml.com/en/guide" TargetMode="External" /><Relationship Id="rId7" Type="http://schemas.openxmlformats.org/officeDocument/2006/relationships/hyperlink" Target="https://plantuml.com/de/guide" TargetMode="External" /><Relationship Id="rId8" Type="http://schemas.openxmlformats.org/officeDocument/2006/relationships/hyperlink" Target="https://plantuml.com/es/guide" TargetMode="External" /><Relationship Id="rId9" Type="http://schemas.openxmlformats.org/officeDocument/2006/relationships/hyperlink" Target="https://plantuml.com/fr/guide" TargetMode="External" /><Relationship Id="rId10" Type="http://schemas.openxmlformats.org/officeDocument/2006/relationships/hyperlink" Target="https://plantuml.com/ja/guide" TargetMode="External" /><Relationship Id="rId11" Type="http://schemas.openxmlformats.org/officeDocument/2006/relationships/hyperlink" Target="https://plantuml.com/ko/guide" TargetMode="External" /><Relationship Id="rId12" Type="http://schemas.openxmlformats.org/officeDocument/2006/relationships/hyperlink" Target="https://plantuml.com/ru/guide" TargetMode="External" /><Relationship Id="rId13" Type="http://schemas.openxmlformats.org/officeDocument/2006/relationships/hyperlink" Target="https://plantuml.com/zh/guide" TargetMode="Externa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mmand-line" TargetMode="External" /><Relationship Id="rId3" Type="http://schemas.openxmlformats.org/officeDocument/2006/relationships/image" Target="../media/image20.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de-php" TargetMode="External" /><Relationship Id="rId3" Type="http://schemas.openxmlformats.org/officeDocument/2006/relationships/hyperlink" Target="https://plantuml.com/code-javascript-synchronous" TargetMode="External" /><Relationship Id="rId4" Type="http://schemas.openxmlformats.org/officeDocument/2006/relationships/hyperlink" Target="https://github.com/dougn/python-plantuml" TargetMode="External" /><Relationship Id="rId5" Type="http://schemas.openxmlformats.org/officeDocument/2006/relationships/hyperlink" Target="https://blog.eidinger.info/plantuml-text-encoding-in-swift" TargetMode="Externa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png/SyfFKj2rKt3CoKnELR1Io4ZDoSa70000" TargetMode="Externa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svg/SyfFKj2rKt3CoKnELR1Io4ZDoSa70000" TargetMode="External" /><Relationship Id="rId3" Type="http://schemas.openxmlformats.org/officeDocument/2006/relationships/hyperlink" Target="https://plantuml.com/svg" TargetMode="External" /><Relationship Id="rId4" Type="http://schemas.openxmlformats.org/officeDocument/2006/relationships/hyperlink" Target="https://plantuml.com/ditaa" TargetMode="Externa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txt/SyfFKj2rKt3CoKnELR1Io4ZDoSa70000" TargetMode="Externa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mage_map#Pure_HTML" TargetMode="External" /><Relationship Id="rId3" Type="http://schemas.openxmlformats.org/officeDocument/2006/relationships/hyperlink" Target="http://www.plantuml.com/plantuml/map/AqWiAibCpYn8p2jHSCfFKeYEpYWfAR3IroylBzSho04Ab-Rcw2NdvyR6Se7aTUqK77CoarCLh11AuSgAyqkBabFJyelIK_NoKajYOnKoKdDoyW40" TargetMode="Externa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SoWkIImgAStDuIe0qfd9cGM9UIKAJlb92j7H6IKb1LRw-WKvG26W2hta_DpOM2wGdAwTWcDEPdAgWXL2MLf-KMck7bnnNcf9RAn2HcfEJZwNGsfU2iWA0000" TargetMode="External" /><Relationship Id="rId3" Type="http://schemas.openxmlformats.org/officeDocument/2006/relationships/hyperlink" Target="http://www.plantuml.com/plantuml/map/AqWiAibCpYn8p2jHSCfFKeYEpYWfAR3Iro_80GgLvkRe9UVdniPoWUHqxHGSSpAJKnMi4ChIyejAS_NWYlDIIs9Z5J9IStBo0G00"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Urlencode"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rver#metadata" TargetMode="Externa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vg" TargetMode="External" /><Relationship Id="rId3" Type="http://schemas.openxmlformats.org/officeDocument/2006/relationships/hyperlink" Target="https://plantuml.com/eps"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df" TargetMode="Externa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xmi" TargetMode="External"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scii-art" TargetMode="External" /><Relationship Id="rId3" Type="http://schemas.openxmlformats.org/officeDocument/2006/relationships/hyperlink" Target="https://plantuml.com/latex" TargetMode="Externa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forum.plantuml.net/4752/translate-class-diagram-to-braille" TargetMode="Externa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lantuml/plantuml/issues/155" TargetMode="External" /><Relationship Id="rId3" Type="http://schemas.openxmlformats.org/officeDocument/2006/relationships/hyperlink" Target="https://forum.plantuml.net/1180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Plantuml</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Preprocessing</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Examples, with the bad file </a:t>
            </a:r>
            <a:r>
              <a:rPr>
                <a:latin typeface="Courier"/>
              </a:rPr>
              <a:t>file1.pu</a:t>
            </a:r>
            <a:r>
              <a:rPr/>
              <a:t>, where </a:t>
            </a:r>
            <a:r>
              <a:rPr>
                <a:latin typeface="Courier"/>
              </a:rPr>
              <a:t>as</a:t>
            </a:r>
            <a:r>
              <a:rPr/>
              <a:t> is written </a:t>
            </a:r>
            <a:r>
              <a:rPr>
                <a:latin typeface="Courier"/>
              </a:rPr>
              <a:t>aass</a:t>
            </a:r>
            <a:r>
              <a:rPr/>
              <a:t>:</a:t>
            </a:r>
          </a:p>
          <a:p>
            <a:pPr lvl="0" indent="0">
              <a:buNone/>
            </a:pPr>
            <a:r>
              <a:rPr>
                <a:latin typeface="Courier"/>
              </a:rPr>
              <a:t>@startuml
participant "Famous Bob" aass Bob
@enduml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Without any option</a:t>
            </a:r>
          </a:p>
          <a:p>
            <a:pPr lvl="0" indent="0">
              <a:buNone/>
            </a:pPr>
            <a:r>
              <a:rPr>
                <a:latin typeface="Courier"/>
              </a:rPr>
              <a:t>java -jar plantuml.jar file1.pu</a:t>
            </a:r>
          </a:p>
          <a:p>
            <a:pPr lvl="0" indent="0" marL="0">
              <a:buNone/>
            </a:pPr>
            <a:r>
              <a:rPr/>
              <a:t>The error output is:</a:t>
            </a:r>
          </a:p>
          <a:p>
            <a:pPr lvl="0" indent="0">
              <a:buNone/>
            </a:pPr>
            <a:r>
              <a:rPr>
                <a:latin typeface="Courier"/>
              </a:rPr>
              <a:t>Error line 2 in file: file1.pu
Some diagram description contains errors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 option</a:t>
            </a:r>
          </a:p>
          <a:p>
            <a:pPr lvl="0" indent="0">
              <a:buNone/>
            </a:pPr>
            <a:r>
              <a:rPr>
                <a:latin typeface="Courier"/>
              </a:rPr>
              <a:t>java -jar plantuml.jar -stdrpt file1.pu</a:t>
            </a:r>
          </a:p>
          <a:p>
            <a:pPr lvl="0" indent="0" marL="0">
              <a:buNone/>
            </a:pPr>
            <a:r>
              <a:rPr/>
              <a:t>The error output is:</a:t>
            </a:r>
          </a:p>
          <a:p>
            <a:pPr lvl="0" indent="0">
              <a:buNone/>
            </a:pPr>
            <a:r>
              <a:rPr>
                <a:latin typeface="Courier"/>
              </a:rPr>
              <a:t>file1.pu:2:error:Syntax Error?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-stdrpt:1 option</a:t>
            </a:r>
          </a:p>
          <a:p>
            <a:pPr lvl="0" indent="0">
              <a:buNone/>
            </a:pPr>
            <a:r>
              <a:rPr>
                <a:latin typeface="Courier"/>
              </a:rPr>
              <a:t>java -jar plantuml.jar -stdrpt:1 file1.pu</a:t>
            </a:r>
          </a:p>
          <a:p>
            <a:pPr lvl="0" indent="0" marL="0">
              <a:buNone/>
            </a:pPr>
            <a:r>
              <a:rPr/>
              <a:t>The error output is:</a:t>
            </a:r>
          </a:p>
          <a:p>
            <a:pPr lvl="0" indent="0">
              <a:buNone/>
            </a:pPr>
            <a:r>
              <a:rPr>
                <a:latin typeface="Courier"/>
              </a:rPr>
              <a:t>protocolVersion=1
status=ERROR
lineNumber=2
label=Syntax Error?
Error line 2 in file: file1.pu
Some diagram description contains errors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-stdrpt:2 option (like -stdrpt)</a:t>
            </a:r>
          </a:p>
          <a:p>
            <a:pPr lvl="0" indent="0">
              <a:buNone/>
            </a:pPr>
            <a:r>
              <a:rPr>
                <a:latin typeface="Courier"/>
              </a:rPr>
              <a:t>java -jar plantuml.jar -stdrpt:2 file1.pu</a:t>
            </a:r>
          </a:p>
          <a:p>
            <a:pPr lvl="0" indent="0" marL="0">
              <a:buNone/>
            </a:pPr>
            <a:r>
              <a:rPr/>
              <a:t>The error output is:</a:t>
            </a:r>
          </a:p>
          <a:p>
            <a:pPr lvl="0" indent="0">
              <a:buNone/>
            </a:pPr>
            <a:r>
              <a:rPr>
                <a:latin typeface="Courier"/>
              </a:rPr>
              <a:t>file1.pu:2:error:Syntax Error?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You can have a help message by launching :</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-help</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This will output:</a:t>
            </a:r>
          </a:p>
          <a:p>
            <a:pPr lvl="0" indent="0">
              <a:buNone/>
            </a:pPr>
            <a:r>
              <a:rPr>
                <a:latin typeface="Courier"/>
              </a:rPr>
              <a:t>Usage: java -jar plantuml.jar [options] -gui
        (to execute the GUI)
    or java -jar plantuml.jar [options] [file/dir] [file/dir] [file/dir]
        (to process files or directories)
You can use the following wildcards in files/dirs:
        *       means any characters but '\'
        ?       one and only one character but '\'
        **      means any characters (used to recurse through directories)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where options include:
    -gui                To run the graphical user interface
    -tpng               To generate images using PNG format (default)
    -tsvg               To generate images using SVG format
    -teps               To generate images using EPS format
    -tpdf               To generate images using PDF format
    -tvdx               To generate images using VDX format
    -txmi               To generate XMI file for class diagram
    -tscxml             To generate SCXML file for state diagram
    -thtml              To generate HTML file for class diagram</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-ttxt               To generate images with ASCII art
    -tutxt              To generate images with ASCII art using Unicode characters
    -tlatex             To generate images using LaTeX/Tikz format
    -tlatex:nopreamble  To generate images using LaTeX/Tikz format without preamble
    -o[utput] "dir"     To generate images in the specified directory
    -DVAR1=value        To set a preprocessing variable as if '!define VAR1 value' were used
    -Sparam1=value      To set a skin parameter as if 'skinparam param1 value' were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-Ppragma1=value     To set pragma as if '!pragma pragma1 value' were used
    -I\path\to\file     To include file as if '!include file' were used
    -I\path\to\*.puml   To include files with pattern
    -theme xxx          To use a specific theme
    -charset xxx        To use a specific charset (default is windows-1251)
    -e[x]clude pattern  To exclude files that match the provided pattern
    -metadata           To retrieve PlantUML sources from PNG images
    -nometadata         To NOT export metadata in PNG/SVG generated files
    -checkmetadata              Skip PNG files that don't need to be regenerated
    -version            To display information about PlantUML and Java versions
    -v[erbose]          To have log information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Icon Diagrams Support</a:t>
            </a:r>
          </a:p>
          <a:p>
            <a:pPr lvl="1"/>
            <a:r>
              <a:rPr/>
              <a:t>PlantUML Stdlib</a:t>
            </a:r>
          </a:p>
          <a:p>
            <a:pPr lvl="0"/>
            <a:r>
              <a:rPr/>
              <a:t>Calling PlantUML from Java</a:t>
            </a:r>
          </a:p>
          <a:p>
            <a:pPr lvl="1"/>
            <a:r>
              <a:rPr/>
              <a:t>PlantUML Java API</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-quiet              To NOT print error message into the console
    -debugsvek          To generate intermediate svek files
    -h[elp]             To display this help message
    -testdot            To test the installation of graphviz
    -graphvizdot "exe"  To specify dot executable
    -p[ipe]             To use stdin for PlantUML source and stdout for PNG/SVG/EPS generation
    -encodesprite 4|8|16[z] "file"      To encode a sprite at gray level (z for compression) from an image
    -computeurl|-encodeurl      To compute the encoded URL of a PlantUML source file
    -decodeurl          To retrieve the PlantUML source from an encoded URL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-syntax             To report any syntax error from standard input without generating images
    -language           To print the list of PlantUML keywords
    -checkonly          To check the syntax of files without generating images
    -failfast           To stop processing as soon as a syntax error in diagram occurs
    -failfast2          To do a first syntax check before processing files, to fail even faster
    -noerror            To skip images when error in diagrams
    -duration           To print the duration of complete diagrams processing
    -nbthread N         To use (N) threads for processing
    -nbthread auto      To use 4 threads for processing
    -timeout N          Processing timeout in (N) seconds. Defaults to 15 minutes (900 seconds).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-author[s]          To print information about PlantUML authors
    -overwrite          To allow to overwrite read only files
    -printfonts         To print fonts available on your system
    -enablestats        To enable statistics computation
    -disablestats       To disable statistics computation (default)
    -htmlstats          To output general statistics in file plantuml-stats.html
    -xmlstats           To output general statistics in file plantuml-stats.xml
    -realtimestats      To generate statistics on the fly rather than at the end
    -loopstats          To continuously print statistics about usage
    -splash             To display a splash screen with some progress bar
    -progress           To display a textual progress bar in console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-pipeimageindex N   To generate the Nth image with pipe option
    -stdlib             To print standard library info
    -extractstdlib      To extract PlantUML Standard Library into stdlib folder
    -filedir xxx        To behave as if the PlantUML source is in this dir (only affects '-pipe' and PicoWeb 'POST /render')
    -filename "example.puml"    To override %filename% variable
    -preproc            To output preprocessor text of diagrams
    -cypher             To cypher texts of diagrams so that you can share them
    -picoweb            To start internal HTTP Server. See https://plantuml.com/picoweb</a:t>
            </a:r>
          </a:p>
          <a:p>
            <a:pPr lvl="0"/>
            <a:r>
              <a:rPr/>
              <a:t>If needed, you can setup the environment variable GRAPHVIZ_DOT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Integrations with other tools</a:t>
            </a:r>
          </a:p>
        </p:txBody>
      </p:sp>
      <p:sp>
        <p:nvSpPr>
          <p:cNvPr id="3" name="Content Placeholder 2"/>
          <p:cNvSpPr>
            <a:spLocks noGrp="1"/>
          </p:cNvSpPr>
          <p:nvPr>
            <p:ph idx="1"/>
          </p:nvPr>
        </p:nvSpPr>
        <p:spPr/>
        <p:txBody>
          <a:bodyPr/>
          <a:lstStyle/>
          <a:p>
            <a:pPr lvl="0"/>
            <a:r>
              <a:rPr/>
              <a:t>PlantUML is integrated in a variety of external tools. See command-line for options to run it from the command line.</a:t>
            </a:r>
          </a:p>
          <a:p>
            <a:pPr lvl="1"/>
            <a:r>
              <a:rPr>
                <a:hlinkClick r:id="rId2"/>
              </a:rPr>
              <a:t>Running PlantUML from Other Tools</a:t>
            </a:r>
          </a:p>
          <a:p>
            <a:pPr lvl="1"/>
            <a:r>
              <a:rPr>
                <a:hlinkClick r:id="rId3"/>
              </a:rPr>
              <a:t>Plugins for PlantUML</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Make PlantUML diagrams easily accessible from markdown, GitHub flavored</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Marketplace on GitHub</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GitLab or GitHub integration with Markdown</a:t>
            </a:r>
          </a:p>
        </p:txBody>
      </p:sp>
      <p:pic>
        <p:nvPicPr>
          <p:cNvPr descr="https://plantuml.com/moinmo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What is it?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MoinMoin</a:t>
            </a:r>
          </a:p>
        </p:txBody>
      </p:sp>
      <p:pic>
        <p:nvPicPr>
          <p:cNvPr descr="https://plantuml.com/icon_wordpres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WordPress</a:t>
            </a:r>
          </a:p>
        </p:txBody>
      </p:sp>
      <p:pic>
        <p:nvPicPr>
          <p:cNvPr descr="https://plantuml.com/icon_discour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Discourse Forum</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nodebb.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NodeBB Forum</a:t>
            </a:r>
          </a:p>
        </p:txBody>
      </p:sp>
      <p:pic>
        <p:nvPicPr>
          <p:cNvPr descr="https://plantuml.com/mediawik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MediaWiki</a:t>
            </a:r>
          </a:p>
        </p:txBody>
      </p:sp>
      <p:pic>
        <p:nvPicPr>
          <p:cNvPr descr="https://plantuml.com/redmin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Redmine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 Cloud</a:t>
            </a:r>
          </a:p>
        </p:txBody>
      </p:sp>
      <p:pic>
        <p:nvPicPr>
          <p:cNvPr descr="https://plantuml.com/trac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Trac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PlantUML is an open-source tool allowing users to create diagrams from a plain text language, based on </a:t>
            </a:r>
            <a:r>
              <a:rPr>
                <a:hlinkClick r:id="rId2"/>
              </a:rPr>
              <a:t>UML</a:t>
            </a:r>
          </a:p>
          <a:p>
            <a:pPr lvl="0"/>
            <a:r>
              <a:rPr/>
              <a:t>22 April, 2009: First public release.</a:t>
            </a:r>
          </a:p>
          <a:p>
            <a:pPr lvl="0"/>
            <a:r>
              <a:rPr/>
              <a:t>Webpage </a:t>
            </a:r>
            <a:r>
              <a:rPr>
                <a:hlinkClick r:id="rId3"/>
              </a:rPr>
              <a:t>PlantUML</a:t>
            </a:r>
          </a:p>
          <a:p>
            <a:pPr lvl="0"/>
            <a:r>
              <a:rPr/>
              <a:t>Wiki </a:t>
            </a:r>
            <a:r>
              <a:rPr>
                <a:hlinkClick r:id="rId4"/>
              </a:rPr>
              <a:t>PlantUML</a:t>
            </a:r>
          </a:p>
          <a:p>
            <a:pPr lvl="0"/>
            <a:r>
              <a:rPr/>
              <a:t>Github </a:t>
            </a:r>
            <a:r>
              <a:rPr>
                <a:hlinkClick r:id="rId5"/>
              </a:rPr>
              <a:t>PlantUML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dokuwiki.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DokuWiki</a:t>
            </a:r>
            <a:r>
              <a:rPr/>
              <a:t> (see </a:t>
            </a:r>
            <a:r>
              <a:rPr>
                <a:hlinkClick r:id="rId3"/>
              </a:rPr>
              <a:t>Weatherwax issue solved</a:t>
            </a:r>
            <a:r>
              <a:rPr/>
              <a:t>)</a:t>
            </a:r>
          </a:p>
        </p:txBody>
      </p:sp>
      <p:pic>
        <p:nvPicPr>
          <p:cNvPr descr="https://plantuml.com/icon_xwiki.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XWiki</a:t>
            </a:r>
          </a:p>
        </p:txBody>
      </p:sp>
      <p:pic>
        <p:nvPicPr>
          <p:cNvPr descr="https://plantuml.com/pmwik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PmWiki</a:t>
            </a:r>
          </a:p>
        </p:txBody>
      </p:sp>
      <p:pic>
        <p:nvPicPr>
          <p:cNvPr descr="https://plantuml.com/tiddlywiki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TiddlyWiki</a:t>
            </a:r>
          </a:p>
        </p:txBody>
      </p:sp>
      <p:pic>
        <p:nvPicPr>
          <p:cNvPr descr="https://plantuml.com/ikiwiki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Ikiwiki</a:t>
            </a:r>
          </a:p>
        </p:txBody>
      </p:sp>
      <p:pic>
        <p:nvPicPr>
          <p:cNvPr descr="https://plantuml.com/jekyll4.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Jekyll</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pub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Publet</a:t>
            </a:r>
          </a:p>
        </p:txBody>
      </p:sp>
      <p:pic>
        <p:nvPicPr>
          <p:cNvPr descr="https://plantuml.com/z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Zim</a:t>
            </a:r>
          </a:p>
        </p:txBody>
      </p:sp>
      <p:pic>
        <p:nvPicPr>
          <p:cNvPr descr="https://plantuml.com/fitnes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Besides various UML diagrams, PlantUML has support for various other software development related formats such as</a:t>
            </a:r>
          </a:p>
          <a:p>
            <a:pPr lvl="1"/>
            <a:r>
              <a:rPr/>
              <a:t>Archimate,</a:t>
            </a:r>
          </a:p>
          <a:p>
            <a:pPr lvl="1"/>
            <a:r>
              <a:rPr/>
              <a:t>Block diagram,</a:t>
            </a:r>
          </a:p>
          <a:p>
            <a:pPr lvl="1"/>
            <a:r>
              <a:rPr/>
              <a:t>BPMN,</a:t>
            </a:r>
          </a:p>
          <a:p>
            <a:pPr lvl="1"/>
            <a:r>
              <a:rPr/>
              <a:t>C4,</a:t>
            </a:r>
          </a:p>
          <a:p>
            <a:pPr lvl="1"/>
            <a:r>
              <a:rPr/>
              <a:t>Computer network diagram,</a:t>
            </a:r>
          </a:p>
          <a:p>
            <a:pPr lvl="1"/>
            <a:r>
              <a:rPr/>
              <a:t>ERD,</a:t>
            </a:r>
          </a:p>
          <a:p>
            <a:pPr lvl="1"/>
            <a:r>
              <a:rPr/>
              <a:t>Gantt chart,</a:t>
            </a:r>
          </a:p>
          <a:p>
            <a:pPr lvl="1"/>
            <a:r>
              <a:rPr/>
              <a:t>Mind map,</a:t>
            </a:r>
          </a:p>
          <a:p>
            <a:pPr lvl="1"/>
            <a:r>
              <a:rPr/>
              <a:t>and WBD,</a:t>
            </a:r>
          </a:p>
          <a:p>
            <a:pPr lvl="1"/>
            <a:r>
              <a:rPr/>
              <a:t>as well as visualisation of JSON and YAML files.</a:t>
            </a:r>
          </a:p>
          <a:p>
            <a:pPr lvl="1" indent="0" marL="457200">
              <a:buNone/>
            </a:pPr>
            <a:r>
              <a:rPr i="1"/>
              <a:t>Details in Next Slides…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Fitnesse</a:t>
            </a:r>
          </a:p>
        </p:txBody>
      </p:sp>
      <p:pic>
        <p:nvPicPr>
          <p:cNvPr descr="https://plantuml.com/slack.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Slack</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qownnote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 PlantUML Diagrams for QOwnNotes editor</a:t>
            </a:r>
          </a:p>
        </p:txBody>
      </p:sp>
      <p:pic>
        <p:nvPicPr>
          <p:cNvPr descr="https://plantuml.com/astah.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Connecting Astah and PlantUML</a:t>
            </a:r>
          </a:p>
        </p:txBody>
      </p:sp>
      <p:pic>
        <p:nvPicPr>
          <p:cNvPr descr="https://plantuml.com/tinymce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TinyMCE Editor</a:t>
            </a:r>
          </a:p>
        </p:txBody>
      </p:sp>
      <p:pic>
        <p:nvPicPr>
          <p:cNvPr descr="https://plantuml.com/ckeditor_ico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CKeditor</a:t>
            </a:r>
          </a:p>
        </p:txBody>
      </p:sp>
      <p:pic>
        <p:nvPicPr>
          <p:cNvPr descr="https://plantuml.com/eclip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Eclipse Plugin</a:t>
            </a:r>
          </a:p>
        </p:txBody>
      </p:sp>
      <p:pic>
        <p:nvPicPr>
          <p:cNvPr descr="https://plantuml.com/netbean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a NetBeans Plugin</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netbean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Bob-&gt;Alice : Hello!
@enduml</a:t>
            </a:r>
          </a:p>
        </p:txBody>
      </p:sp>
      <p:pic>
        <p:nvPicPr>
          <p:cNvPr descr="fig:  https://www.plantuml.com/plantuml/svg/SoWkIImgAStDuNBAJrBGjLDmpCbCJbMmKiX8pSd9vt98pKi1IW80" id="0" name="Picture 1"/>
          <p:cNvPicPr>
            <a:picLocks noGrp="1" noChangeAspect="1"/>
          </p:cNvPicPr>
          <p:nvPr/>
        </p:nvPicPr>
        <p:blipFill>
          <a:blip r:embed="rId2"/>
          <a:stretch>
            <a:fillRect/>
          </a:stretch>
        </p:blipFill>
        <p:spPr bwMode="auto">
          <a:xfrm>
            <a:off x="3606800" y="266700"/>
            <a:ext cx="5029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h:300px</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NetBeans</a:t>
            </a:r>
          </a:p>
        </p:txBody>
      </p:sp>
      <p:pic>
        <p:nvPicPr>
          <p:cNvPr descr="https://plantuml.com/intellij-ide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Intellij idea</a:t>
            </a:r>
          </a:p>
        </p:txBody>
      </p:sp>
      <p:pic>
        <p:nvPicPr>
          <p:cNvPr descr="https://plantuml.com/word.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directly from </a:t>
            </a:r>
            <a:r>
              <a:rPr i="1">
                <a:hlinkClick r:id="rId3"/>
              </a:rPr>
              <a:t>Word</a:t>
            </a:r>
          </a:p>
        </p:txBody>
      </p:sp>
      <p:pic>
        <p:nvPicPr>
          <p:cNvPr descr="https://plantuml.com/word.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Gizmo to render PlantUML diagrams within </a:t>
            </a:r>
            <a:r>
              <a:rPr i="1">
                <a:hlinkClick r:id="rId3"/>
              </a:rPr>
              <a:t>Word</a:t>
            </a:r>
          </a:p>
        </p:txBody>
      </p:sp>
      <p:pic>
        <p:nvPicPr>
          <p:cNvPr descr="https://plantuml.com/openoffice.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Run it directly from </a:t>
            </a:r>
            <a:r>
              <a:rPr i="1">
                <a:hlinkClick r:id="rId3"/>
              </a:rPr>
              <a:t>Open Office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emac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Emacs</a:t>
            </a:r>
          </a:p>
        </p:txBody>
      </p:sp>
      <p:pic>
        <p:nvPicPr>
          <p:cNvPr descr="https://plantuml.com/subli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Sublime Text Editor</a:t>
            </a:r>
          </a:p>
        </p:txBody>
      </p:sp>
      <p:pic>
        <p:nvPicPr>
          <p:cNvPr descr="https://plantuml.com/v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VIM</a:t>
            </a:r>
            <a:r>
              <a:rPr/>
              <a:t> (And use </a:t>
            </a:r>
            <a:r>
              <a:rPr>
                <a:hlinkClick r:id="rId3"/>
              </a:rPr>
              <a:t>F5 key</a:t>
            </a:r>
            <a:r>
              <a:rPr/>
              <a:t>, </a:t>
            </a:r>
            <a:r>
              <a:rPr>
                <a:hlinkClick r:id="rId4"/>
              </a:rPr>
              <a:t>Syntax</a:t>
            </a:r>
            <a:r>
              <a:rPr/>
              <a:t>, or </a:t>
            </a:r>
            <a:r>
              <a:rPr>
                <a:hlinkClick r:id="rId5"/>
              </a:rPr>
              <a:t>PaperColor</a:t>
            </a:r>
            <a:r>
              <a:rPr/>
              <a:t>)</a:t>
            </a:r>
          </a:p>
        </p:txBody>
      </p:sp>
      <p:pic>
        <p:nvPicPr>
          <p:cNvPr descr="https://plantuml.com/latex.png" id="0" name="Picture 1">
            <a:hlinkClick r:id="rId7"/>
          </p:cNvPr>
          <p:cNvPicPr>
            <a:picLocks noGrp="1" noChangeAspect="1"/>
          </p:cNvPicPr>
          <p:nvPr/>
        </p:nvPicPr>
        <p:blipFill>
          <a:blip r:embed="rId6"/>
          <a:stretch>
            <a:fillRect/>
          </a:stretch>
        </p:blipFill>
        <p:spPr bwMode="auto">
          <a:xfrm>
            <a:off x="3568700" y="635000"/>
            <a:ext cx="5105400" cy="5105400"/>
          </a:xfrm>
          <a:prstGeom prst="rect">
            <a:avLst/>
          </a:prstGeom>
          <a:noFill/>
          <a:ln w="9525">
            <a:noFill/>
            <a:headEnd/>
            <a:tailEnd/>
          </a:ln>
        </p:spPr>
      </p:pic>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LaTeX</a:t>
            </a:r>
          </a:p>
        </p:txBody>
      </p:sp>
      <p:pic>
        <p:nvPicPr>
          <p:cNvPr descr="https://plantuml.com/mbedd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mbeddr</a:t>
            </a:r>
          </a:p>
        </p:txBody>
      </p:sp>
      <p:pic>
        <p:nvPicPr>
          <p:cNvPr descr="https://plantuml.com/gedi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GEdit</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brackets_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Brackets</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Atom</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language package for Atom</a:t>
            </a:r>
          </a:p>
        </p:txBody>
      </p:sp>
      <p:pic>
        <p:nvPicPr>
          <p:cNvPr descr="https://plantuml.com/note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UDL for Notepad++ to support the PlantUML language syntax</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Visual Studio Code plugin</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Visual Studio Code plugin</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icon_vscod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skinparam style strictuml
class Façade {
 doSomething()
}
Façade .&gt; package1.Class1
Façade .&gt; package2.Class2
Façade .&gt; package3.Class3
Client1 .&gt; Façade : doSomething()
Client2 .&gt; Façade : doSomething()
note as N2
doSomething() {
  Class1 c1 = newClass1();
  Class2 c2 = newClass2();
  Class3 c3 = newClass3();
  c1.doStuff(c2)
  c3.setX(c1.getX());
  return c3.getY();
}
end note
Façade .. N2
@enduml</a:t>
            </a:r>
          </a:p>
        </p:txBody>
      </p:sp>
      <p:pic>
        <p:nvPicPr>
          <p:cNvPr descr="fig:  http://www.plantuml.com/plantuml/svg/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id="0" name="Picture 1"/>
          <p:cNvPicPr>
            <a:picLocks noGrp="1" noChangeAspect="1"/>
          </p:cNvPicPr>
          <p:nvPr/>
        </p:nvPicPr>
        <p:blipFill>
          <a:blip r:embed="rId2"/>
          <a:stretch>
            <a:fillRect/>
          </a:stretch>
        </p:blipFill>
        <p:spPr bwMode="auto">
          <a:xfrm>
            <a:off x="3568700" y="1778000"/>
            <a:ext cx="5105400" cy="2324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w:600px</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syntax highlighter</a:t>
            </a:r>
          </a:p>
        </p:txBody>
      </p:sp>
      <p:pic>
        <p:nvPicPr>
          <p:cNvPr descr="https://plantuml.com/matlab.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Generates UML class diagrams from MATLAB m-code</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markdow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Markdown</a:t>
            </a:r>
          </a:p>
        </p:txBody>
      </p:sp>
      <p:pic>
        <p:nvPicPr>
          <p:cNvPr descr="https://plantuml.com/jquer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from HTML code with JQuery</a:t>
            </a:r>
          </a:p>
        </p:txBody>
      </p:sp>
      <p:pic>
        <p:nvPicPr>
          <p:cNvPr descr="https://plantuml.com/joi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JOII-based classes diagram generator</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PHP</a:t>
            </a:r>
          </a:p>
        </p:txBody>
      </p:sp>
      <p:pic>
        <p:nvPicPr>
          <p:cNvPr descr="https://plantuml.com/ap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Java</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Call it from Python</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python-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Another python remote client interface</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Integration with IPython</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Python tools for PlantUML</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Groovy</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builder pattern with Groovy PlantUML builder</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command line</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ant.jp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Write an ANT task</a:t>
            </a:r>
          </a:p>
        </p:txBody>
      </p:sp>
      <p:pic>
        <p:nvPicPr>
          <p:cNvPr descr="https://plantuml.com/mave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Maven2 plugin</a:t>
            </a:r>
          </a:p>
        </p:txBody>
      </p:sp>
      <p:pic>
        <p:nvPicPr>
          <p:cNvPr descr="https://plantuml.com/gradle-icon-512x51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Gradle</a:t>
            </a:r>
          </a:p>
        </p:txBody>
      </p:sp>
      <p:pic>
        <p:nvPicPr>
          <p:cNvPr descr="https://plantuml.com/salesforc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sponsors/plantuml?logo=github" id="0" name="Picture 1">
            <a:hlinkClick r:id="rId3"/>
          </p:cNvPr>
          <p:cNvPicPr>
            <a:picLocks noGrp="1" noChangeAspect="1"/>
          </p:cNvPicPr>
          <p:nvPr/>
        </p:nvPicPr>
        <p:blipFill>
          <a:blip r:embed="rId2"/>
          <a:stretch>
            <a:fillRect/>
          </a:stretch>
        </p:blipFill>
        <p:spPr bwMode="auto">
          <a:xfrm>
            <a:off x="3568700" y="2413000"/>
            <a:ext cx="5105400" cy="1028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Sponsors h:50px</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on Salesforce.com with Apex</a:t>
            </a:r>
          </a:p>
        </p:txBody>
      </p:sp>
      <p:pic>
        <p:nvPicPr>
          <p:cNvPr descr="https://plantuml.com/le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Leiningen plugin for generating UML diagrams using PlantUML</a:t>
            </a:r>
          </a:p>
        </p:txBody>
      </p:sp>
      <p:pic>
        <p:nvPicPr>
          <p:cNvPr descr="https://plantuml.com/lis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 Lisp DSL for PlantUML</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PHP classes from your PlantUML diagram</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q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logical and physical database diagrams and generate DDL files.</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Helm chart for PlantUML.</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Markdown extension for PlantUML and Nikola.</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Renders PlantUML files from Nikola.</a:t>
            </a:r>
          </a:p>
        </p:txBody>
      </p:sp>
      <p:pic>
        <p:nvPicPr>
          <p:cNvPr descr="https://plantuml.com/js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JSDoc plugin to use PlantUML inside javascript documentation.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stars/plantuml" id="0" name="Picture 1">
            <a:hlinkClick r:id="rId3"/>
          </p:cNvPr>
          <p:cNvPicPr>
            <a:picLocks noGrp="1" noChangeAspect="1"/>
          </p:cNvPicPr>
          <p:nvPr/>
        </p:nvPicPr>
        <p:blipFill>
          <a:blip r:embed="rId2"/>
          <a:stretch>
            <a:fillRect/>
          </a:stretch>
        </p:blipFill>
        <p:spPr bwMode="auto">
          <a:xfrm>
            <a:off x="457200" y="2463800"/>
            <a:ext cx="8229600" cy="2286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Org’s stars h:50px</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wagge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Simple tool to turn a swagger api spec into a uml class diagram.</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Convert OpenAPI specifications to PlantUML diagrams.</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Diagrams for Given Swagger Definition.</a:t>
            </a:r>
          </a:p>
        </p:txBody>
      </p:sp>
      <p:pic>
        <p:nvPicPr>
          <p:cNvPr descr="https://plantuml.com/lyx.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LyX.</a:t>
            </a:r>
          </a:p>
        </p:txBody>
      </p:sp>
      <p:pic>
        <p:nvPicPr>
          <p:cNvPr descr="https://plantuml.com/icon_plantum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Reverse Engineering with PlantUML Dependency</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pach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
            </a:r>
            <a:r>
              <a:rPr i="1">
                <a:hlinkClick r:id="rId3"/>
              </a:rPr>
              <a:t>Almost Plain Text (APT)</a:t>
            </a:r>
            <a:r>
              <a:rPr>
                <a:hlinkClick r:id="rId4"/>
              </a:rPr>
              <a:t> files</a:t>
            </a:r>
          </a:p>
        </p:txBody>
      </p:sp>
      <p:pic>
        <p:nvPicPr>
          <p:cNvPr descr="https://plantuml.com/html.jp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a:t>
            </a:r>
          </a:p>
        </p:txBody>
      </p:sp>
      <p:pic>
        <p:nvPicPr>
          <p:cNvPr descr="https://plantuml.com/html.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 and PlantUML Taglet</a:t>
            </a:r>
          </a:p>
        </p:txBody>
      </p:sp>
      <p:pic>
        <p:nvPicPr>
          <p:cNvPr descr="https://plantuml.com/doxygen.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watchers/plantuml/plantuml"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watchers h:50px</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Doxygen</a:t>
            </a:r>
          </a:p>
        </p:txBody>
      </p:sp>
      <p:pic>
        <p:nvPicPr>
          <p:cNvPr descr="https://plantuml.com/docut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docutils</a:t>
            </a:r>
          </a:p>
        </p:txBody>
      </p:sp>
      <p:pic>
        <p:nvPicPr>
          <p:cNvPr descr="https://plantuml.com/ascii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AsciiDoc</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sciidocto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Asciidoctor</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description from Java sources using a doclet</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Pegdown</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enhanced Doclet</a:t>
            </a:r>
          </a:p>
        </p:txBody>
      </p:sp>
      <p:pic>
        <p:nvPicPr>
          <p:cNvPr descr="https://plantuml.com/cshar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UML from C# sources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icon_scala.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ntributors-anon/plantuml/plantuml?color=blue" id="0" name="Picture 1">
            <a:hlinkClick r:id="rId3"/>
          </p:cNvPr>
          <p:cNvPicPr>
            <a:picLocks noGrp="1" noChangeAspect="1"/>
          </p:cNvPicPr>
          <p:nvPr/>
        </p:nvPicPr>
        <p:blipFill>
          <a:blip r:embed="rId2"/>
          <a:stretch>
            <a:fillRect/>
          </a:stretch>
        </p:blipFill>
        <p:spPr bwMode="auto">
          <a:xfrm>
            <a:off x="457200" y="2781300"/>
            <a:ext cx="8229600" cy="165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contributors h:50px</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from Scaladoc</a:t>
            </a:r>
          </a:p>
        </p:txBody>
      </p:sp>
      <p:pic>
        <p:nvPicPr>
          <p:cNvPr descr="https://plantuml.com/sphinx.png" id="0" name="Picture 1">
            <a:hlinkClick r:id="rId4"/>
          </p:cNvPr>
          <p:cNvPicPr>
            <a:picLocks noGrp="1" noChangeAspect="1"/>
          </p:cNvPicPr>
          <p:nvPr/>
        </p:nvPicPr>
        <p:blipFill>
          <a:blip r:embed="rId3"/>
          <a:stretch>
            <a:fillRect/>
          </a:stretch>
        </p:blipFill>
        <p:spPr bwMode="auto">
          <a:xfrm>
            <a:off x="3568700" y="787400"/>
            <a:ext cx="5105400" cy="4800600"/>
          </a:xfrm>
          <a:prstGeom prst="rect">
            <a:avLst/>
          </a:prstGeom>
          <a:noFill/>
          <a:ln w="9525">
            <a:noFill/>
            <a:headEnd/>
            <a:tailEnd/>
          </a:ln>
        </p:spPr>
      </p:pic>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Sphinx</a:t>
            </a:r>
          </a:p>
        </p:txBody>
      </p:sp>
      <p:pic>
        <p:nvPicPr>
          <p:cNvPr descr="https://plantuml.com/sq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a:t>
            </a:r>
            <a:r>
              <a:rPr i="1">
                <a:hlinkClick r:id="rId3"/>
              </a:rPr>
              <a:t>SqlALchemy</a:t>
            </a:r>
            <a:r>
              <a:rPr>
                <a:hlinkClick r:id="rId4"/>
              </a:rPr>
              <a:t> models</a:t>
            </a:r>
          </a:p>
        </p:txBody>
      </p:sp>
      <p:pic>
        <p:nvPicPr>
          <p:cNvPr descr="https://plantuml.com/lua.pn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 for Lua with LDoc</a:t>
            </a:r>
          </a:p>
        </p:txBody>
      </p:sp>
      <p:pic>
        <p:nvPicPr>
          <p:cNvPr descr="https://plantuml.com/gra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grails project sources</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Create PlantUML class diagrams from your PHP source.</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robo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ROBODoc.</a:t>
            </a:r>
          </a:p>
        </p:txBody>
      </p:sp>
      <p:pic>
        <p:nvPicPr>
          <p:cNvPr descr="https://plantuml.com/pan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Pandoc.</a:t>
            </a:r>
          </a:p>
        </p:txBody>
      </p:sp>
      <p:pic>
        <p:nvPicPr>
          <p:cNvPr descr="https://plantuml.com/sb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Sbt, the interactive build tool.</a:t>
            </a:r>
          </a:p>
        </p:txBody>
      </p:sp>
      <p:pic>
        <p:nvPicPr>
          <p:cNvPr descr="https://plantuml.com/gul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forks/plantuml/plantuml" id="0" name="Picture 1">
            <a:hlinkClick r:id="rId3"/>
          </p:cNvPr>
          <p:cNvPicPr>
            <a:picLocks noGrp="1" noChangeAspect="1"/>
          </p:cNvPicPr>
          <p:nvPr/>
        </p:nvPicPr>
        <p:blipFill>
          <a:blip r:embed="rId2"/>
          <a:stretch>
            <a:fillRect/>
          </a:stretch>
        </p:blipFill>
        <p:spPr bwMode="auto">
          <a:xfrm>
            <a:off x="457200" y="2400300"/>
            <a:ext cx="8229600" cy="2425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forks h:50px</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Gulp plugin for automated generation of diagrams.</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module for processing PlantUML</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Node.js module and CLI</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type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Plugin for TypeDoc for TypeScript programs</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Maven plugin to inspect at compile time</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Show the recursive dependencies of a Helm Chart</a:t>
            </a:r>
            <a:r>
              <a:rPr/>
              <a:t>-</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gizmo.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and update UML diagrams inside of Google Docs</a:t>
            </a:r>
            <a:r>
              <a:rPr/>
              <a: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online servlet</a:t>
            </a:r>
            <a:r>
              <a:rPr/>
              <a:t>, </a:t>
            </a:r>
            <a:r>
              <a:rPr>
                <a:hlinkClick r:id="rId3"/>
              </a:rPr>
              <a:t>(Explanation here)</a:t>
            </a:r>
          </a:p>
        </p:txBody>
      </p:sp>
      <p:pic>
        <p:nvPicPr>
          <p:cNvPr descr="https://plantuml.com/dotnet.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sourceforge/dt/plantuml?color=blue" id="0" name="Picture 1">
            <a:hlinkClick r:id="rId3"/>
          </p:cNvPr>
          <p:cNvPicPr>
            <a:picLocks noGrp="1" noChangeAspect="1"/>
          </p:cNvPicPr>
          <p:nvPr/>
        </p:nvPicPr>
        <p:blipFill>
          <a:blip r:embed="rId2"/>
          <a:stretch>
            <a:fillRect/>
          </a:stretch>
        </p:blipFill>
        <p:spPr bwMode="auto">
          <a:xfrm>
            <a:off x="3568700" y="2451100"/>
            <a:ext cx="5105400" cy="96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all releases h:50px</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Codeuml - design UML diagrams as fast as you can code</a:t>
            </a:r>
          </a:p>
        </p:txBody>
      </p:sp>
      <p:pic>
        <p:nvPicPr>
          <p:cNvPr descr="https://plantuml.com/planttex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PlantText UML Editor</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seedum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Seeduml</a:t>
            </a:r>
          </a:p>
        </p:txBody>
      </p:sp>
      <p:pic>
        <p:nvPicPr>
          <p:cNvPr descr="https://plantuml.com/ether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EtherPlant on Etherpad</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Emacs/vim online Editor</a:t>
            </a:r>
          </a:p>
        </p:txBody>
      </p:sp>
      <p:pic>
        <p:nvPicPr>
          <p:cNvPr descr="https://plantuml.com/texwriting.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TexWriting online Editor</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npm.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CLI tool that allows for live-reloading and exporting PlantUML.</a:t>
            </a:r>
          </a:p>
        </p:txBody>
      </p:sp>
      <p:pic>
        <p:nvPicPr>
          <p:cNvPr descr="https://plantuml.com/powerpoin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Embed PlantUml diagrams in PowerPoint presentations.</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badge" id="0" name="Picture 1">
            <a:hlinkClick r:id="rId3"/>
          </p:cNvPr>
          <p:cNvPicPr>
            <a:picLocks noGrp="1" noChangeAspect="1"/>
          </p:cNvPicPr>
          <p:nvPr/>
        </p:nvPicPr>
        <p:blipFill>
          <a:blip r:embed="rId2"/>
          <a:stretch>
            <a:fillRect/>
          </a:stretch>
        </p:blipFill>
        <p:spPr bwMode="auto">
          <a:xfrm>
            <a:off x="457200" y="3149600"/>
            <a:ext cx="8229600" cy="914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online h:50px</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Chrome / Firefox extension for visualizing PlantUML descriptions.</a:t>
            </a:r>
          </a:p>
        </p:txBody>
      </p:sp>
      <p:pic>
        <p:nvPicPr>
          <p:cNvPr descr="https://plantuml.com/icon_dock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Docker repository</a:t>
            </a:r>
          </a:p>
        </p:txBody>
      </p:sp>
      <p:pic>
        <p:nvPicPr>
          <p:cNvPr descr="https://plantuml.com/gitlab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with GitLab.org / GitLab Community Edition</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with Github Gist and Gitlab Support</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GitBucket plugin renders PlantUML sources</a:t>
            </a:r>
          </a:p>
        </p:txBody>
      </p:sp>
      <p:pic>
        <p:nvPicPr>
          <p:cNvPr descr="https://plantuml.com/sa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Auto generating UML diagrams from SAP/ABAP code</a:t>
            </a:r>
          </a:p>
        </p:txBody>
      </p:sp>
      <p:pic>
        <p:nvPicPr>
          <p:cNvPr descr="https://plantuml.com/puse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Puse editor</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Chrome extension</a:t>
            </a:r>
          </a:p>
        </p:txBody>
      </p:sp>
      <p:pic>
        <p:nvPicPr>
          <p:cNvPr descr="https://plantuml.com/heroku.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Cloud version with Renderist on herokuapp.com</a:t>
            </a:r>
          </a:p>
        </p:txBody>
      </p:sp>
      <p:pic>
        <p:nvPicPr>
          <p:cNvPr descr="https://plantuml.com/qt4.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 id="0" name="Picture 1">
            <a:hlinkClick r:id="rId3"/>
          </p:cNvPr>
          <p:cNvPicPr>
            <a:picLocks noGrp="1" noChangeAspect="1"/>
          </p:cNvPicPr>
          <p:nvPr/>
        </p:nvPicPr>
        <p:blipFill>
          <a:blip r:embed="rId2"/>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rate h:50px</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QEditor written in Qt4</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sketch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Sketchlet : a software designer’s sketchbook</a:t>
            </a:r>
          </a:p>
        </p:txBody>
      </p:sp>
      <p:pic>
        <p:nvPicPr>
          <p:cNvPr descr="https://plantuml.com/gu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Double-click on the .jar to run it</a:t>
            </a:r>
          </a:p>
        </p:txBody>
      </p:sp>
      <p:pic>
        <p:nvPicPr>
          <p:cNvPr descr="https://plantuml.com/dotne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Editor: A fast and simple UML editor using WPF Dotnet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Install your own server</a:t>
            </a:r>
          </a:p>
        </p:txBody>
      </p:sp>
      <p:pic>
        <p:nvPicPr>
          <p:cNvPr descr="https://plantuml.com/textcub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textcube</a:t>
            </a:r>
          </a:p>
        </p:txBody>
      </p:sp>
      <p:pic>
        <p:nvPicPr>
          <p:cNvPr descr="https://plantuml.com/gravizo.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Gravizo.com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Plantuml search for @startuml and @enduml tags in your source code and generate the diagram.</a:t>
            </a:r>
          </a:p>
          <a:p>
            <a:pPr lvl="0"/>
            <a:r>
              <a:rPr/>
              <a:t>You need to specify the output directory for the generated images in the Doxygen configuration file with the environment variable </a:t>
            </a:r>
            <a:r>
              <a:rPr b="1"/>
              <a:t>DOC_IMG_PATH_UML</a:t>
            </a:r>
            <a:r>
              <a:rPr/>
              <a:t>.</a:t>
            </a:r>
          </a:p>
          <a:p>
            <a:pPr lvl="0"/>
            <a:r>
              <a:rPr/>
              <a:t>First plantuml runs the source code through the PlantUML compiler and generates the images.</a:t>
            </a:r>
          </a:p>
          <a:p>
            <a:pPr lvl="0"/>
            <a:r>
              <a:rPr/>
              <a:t>Then doxygen runs the source code through the Doxygen preprocessor and generates the documentation.</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Folder structure should be as follow</a:t>
            </a:r>
          </a:p>
          <a:p>
            <a:pPr lvl="1"/>
            <a:r>
              <a:rPr/>
              <a:t>app</a:t>
            </a:r>
          </a:p>
          <a:p>
            <a:pPr lvl="2"/>
            <a:r>
              <a:rPr/>
              <a:t>src</a:t>
            </a:r>
          </a:p>
          <a:p>
            <a:pPr lvl="3"/>
            <a:r>
              <a:rPr i="1"/>
              <a:t>main.cpp</a:t>
            </a:r>
          </a:p>
          <a:p>
            <a:pPr lvl="2"/>
            <a:r>
              <a:rPr/>
              <a:t>doxygen</a:t>
            </a:r>
          </a:p>
          <a:p>
            <a:pPr lvl="3"/>
            <a:r>
              <a:rPr/>
              <a:t>Resouces</a:t>
            </a:r>
          </a:p>
          <a:p>
            <a:pPr lvl="3"/>
            <a:r>
              <a:rPr/>
              <a:t>DoxyFile</a:t>
            </a:r>
          </a:p>
          <a:p>
            <a:pPr lvl="3"/>
            <a:r>
              <a:rPr/>
              <a:t>doxy_run.bat</a:t>
            </a:r>
          </a:p>
          <a:p>
            <a:pPr lvl="3"/>
            <a:r>
              <a:rPr/>
              <a:t>plantuml.jar</a:t>
            </a:r>
          </a:p>
          <a:p>
            <a:pPr lvl="0"/>
            <a:r>
              <a:rPr b="1"/>
              <a:t>Example Application</a:t>
            </a:r>
          </a:p>
          <a:p>
            <a:pPr lvl="1"/>
            <a:r>
              <a:rPr/>
              <a:t>https://github.com/ucoruh/ce103-hw2-template/tree/f3e17bc466b4b4db50625ab6c8aee884fbe4345f/doxygen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peak" id="0" name="Picture 1">
            <a:hlinkClick r:id="rId3"/>
          </p:cNvPr>
          <p:cNvPicPr>
            <a:picLocks noGrp="1" noChangeAspect="1"/>
          </p:cNvPicPr>
          <p:nvPr/>
        </p:nvPicPr>
        <p:blipFill>
          <a:blip r:embed="rId2"/>
          <a:stretch>
            <a:fillRect/>
          </a:stretch>
        </p:blipFill>
        <p:spPr bwMode="auto">
          <a:xfrm>
            <a:off x="457200" y="3175000"/>
            <a:ext cx="8229600" cy="86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peak h:50px</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Doxyfile</a:t>
            </a:r>
          </a:p>
          <a:p>
            <a:pPr lvl="1"/>
            <a:r>
              <a:rPr/>
              <a:t>https://github.com/ucoruh/ce103-hw2-template/blob/f3e17bc466b4b4db50625ab6c8aee884fbe4345f/doxygen/Doxyfile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Batch Script</a:t>
            </a:r>
          </a:p>
          <a:p>
            <a:pPr lvl="1" indent="0">
              <a:buNone/>
            </a:pPr>
            <a:r>
              <a:rPr>
                <a:latin typeface="Courier"/>
              </a:rPr>
              <a:t>SET GRAPHVIZ_DOT=</a:t>
            </a:r>
            <a:r>
              <a:rPr>
                <a:solidFill>
                  <a:srgbClr val="4070A0"/>
                </a:solidFill>
                <a:latin typeface="Courier"/>
              </a:rPr>
              <a:t>"C:\Program Files\Graphviz\bin\dot.exe"</a:t>
            </a:r>
            <a:br/>
            <a:r>
              <a:rPr>
                <a:latin typeface="Courier"/>
              </a:rPr>
              <a:t>SET DOXYGEN_EXE=</a:t>
            </a:r>
            <a:r>
              <a:rPr>
                <a:solidFill>
                  <a:srgbClr val="4070A0"/>
                </a:solidFill>
                <a:latin typeface="Courier"/>
              </a:rPr>
              <a:t>"C:\Program Files\doxygen\bin\doxygen.exe"</a:t>
            </a:r>
            <a:br/>
            <a:r>
              <a:rPr>
                <a:latin typeface="Courier"/>
              </a:rPr>
              <a:t>SET SOURCE_DIR=..</a:t>
            </a:r>
            <a:r>
              <a:rPr>
                <a:solidFill>
                  <a:srgbClr val="902000"/>
                </a:solidFill>
                <a:latin typeface="Courier"/>
              </a:rPr>
              <a:t>\s</a:t>
            </a:r>
            <a:r>
              <a:rPr>
                <a:latin typeface="Courier"/>
              </a:rPr>
              <a:t>ource</a:t>
            </a:r>
            <a:br/>
            <a:r>
              <a:rPr>
                <a:latin typeface="Courier"/>
              </a:rPr>
              <a:t>SET DOCS_DIR=..</a:t>
            </a:r>
            <a:r>
              <a:rPr>
                <a:solidFill>
                  <a:srgbClr val="902000"/>
                </a:solidFill>
                <a:latin typeface="Courier"/>
              </a:rPr>
              <a:t>\d</a:t>
            </a:r>
            <a:r>
              <a:rPr>
                <a:latin typeface="Courier"/>
              </a:rPr>
              <a:t>ocs</a:t>
            </a:r>
            <a:br/>
            <a:r>
              <a:rPr>
                <a:latin typeface="Courier"/>
              </a:rPr>
              <a:t>SET DOC_IMG_PATH_UML=..</a:t>
            </a:r>
            <a:r>
              <a:rPr>
                <a:solidFill>
                  <a:srgbClr val="902000"/>
                </a:solidFill>
                <a:latin typeface="Courier"/>
              </a:rPr>
              <a:t>\d</a:t>
            </a:r>
            <a:r>
              <a:rPr>
                <a:latin typeface="Courier"/>
              </a:rPr>
              <a:t>oxygen-plantuml</a:t>
            </a:r>
            <a:r>
              <a:rPr>
                <a:solidFill>
                  <a:srgbClr val="902000"/>
                </a:solidFill>
                <a:latin typeface="Courier"/>
              </a:rPr>
              <a:t>\r</a:t>
            </a:r>
            <a:r>
              <a:rPr>
                <a:latin typeface="Courier"/>
              </a:rPr>
              <a:t>esources</a:t>
            </a:r>
            <a:br/>
            <a:r>
              <a:rPr>
                <a:latin typeface="Courier"/>
              </a:rPr>
              <a:t>SET DOC_IMG_PATH=../doxygen-plantuml/resources</a:t>
            </a:r>
            <a:br/>
            <a:r>
              <a:rPr>
                <a:latin typeface="Courier"/>
              </a:rPr>
              <a:t>:: SET STRIP_PATH=</a:t>
            </a:r>
            <a:r>
              <a:rPr>
                <a:solidFill>
                  <a:srgbClr val="4070A0"/>
                </a:solidFill>
                <a:latin typeface="Courier"/>
              </a:rPr>
              <a:t>"C:xx"</a:t>
            </a:r>
          </a:p>
          <a:p>
            <a:pPr lvl="0" indent="0" marL="0">
              <a:buNone/>
            </a:pPr>
            <a:r>
              <a:rPr/>
              <a:t>IF NOT EXIST plantuml.jar ( curl -o plantuml.jar “https://github.com/plantuml/plantuml/releases/download/v1.2021.14/plantuml-1.2021.14.jar” )</a:t>
            </a:r>
          </a:p>
          <a:p>
            <a:pPr lvl="0" indent="0" marL="0">
              <a:buNone/>
            </a:pPr>
            <a:r>
              <a:rPr/>
              <a:t>java -jar “plantuml.jar” -v “%DOCS_DIR%/</a:t>
            </a:r>
            <a:r>
              <a:rPr b="1"/>
              <a:t>.(puml)” java -jar ”plantuml.jar” -v -o ”%DOC_IMG_PATH_UML%” ”%SOURCE_DIR%/</a:t>
            </a:r>
            <a:r>
              <a:rPr/>
              <a:t>.(c|cpp|doc|h|cs)” doxygen Doxyfile pause</a:t>
            </a:r>
          </a:p>
          <a:p>
            <a:pPr lvl="0" indent="0">
              <a:buNone/>
            </a:pPr>
            <a:r>
              <a:rPr>
                <a:latin typeface="Courier"/>
              </a:rPr>
              <a:t>---
&lt;style scoped&gt;section{ font-size: 25px; }&lt;/style&gt;
## **Plantuml Integrations with other tools**
### Plantuml How to integrate with Doxygen?
``` c
  /**
   @name TestFunction(fnCE103HW2Lib)
   @brief \b Auto Generated Test Function
   Auto Generated Test Function Has Doxygen and Plantuml Integration
   Sample Web Page Link
   @see https://www.cplusplus.com/reference/cstring/strcpy/
   Sample Image AES Block Decryption Operation
   @image html aes_enc_dec.png
   @image rtf aes_enc_dec.png
   @image latex aes_enc_dec.png
   Sample Related Function Link
   @see TestFunction (fnCE103HW2Lib)
   &lt;b&gt; Plant UML Sample &lt;/b&gt; &lt;BR&gt;
   @image html fnCE103HW2Lib.png
   @image rtf fnCE103HW2Lib.png
   @image latex fnCE103HW2Lib.png
   &lt;!--
    @startuml fnCE103HW2Lib.png
    start
    if (multiprocessor?) then (yes)
      fork
        :Treatment 1;
      fork again
        :Treatment 2;
      end fork
    else (monoproc)
      :Treatment 1;
      :Treatment 2;
    endif
    @enduml
   --&gt;
     @param [in] fia    [\b unsigned char*] Binary Data Input
     @param [in] fib    [\b int] Binary Data Input Length
     @param [out] fic    [\b char*] Hex String Output Array
      @retval [\b int] operation result success 0 fail 1
      Example Usage :
       @code
        #include &lt;stdio.h&gt;
        #include &lt;string.h&gt;
        int main (){
          unsigned char data[]="\x13\x13\x13x\13";
         int dataLength = 4;
          char dataHex[40];
          if(fnCE103HW2Lib(data,dataLength,dataHex)!=0)
         {
           printf("Operation Failed!");
           return -1;
         }
        printf("Converted Data [%s]",dataHex);
          return 0;
       }
      @endcode
  **/
int fnCE103HW2Lib(unsigned char* fia, int fib, char* fic)
{
    //Empty Body...
    return -1;
}</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a:buNone/>
            </a:pPr>
            <a:r>
              <a:rPr>
                <a:solidFill>
                  <a:srgbClr val="666666"/>
                </a:solidFill>
                <a:latin typeface="Courier"/>
              </a:rPr>
              <a:t>...</a:t>
            </a:r>
            <a:br/>
            <a:r>
              <a:rPr>
                <a:latin typeface="Courier"/>
              </a:rPr>
              <a:t>   @image html fnCE103HW2Lib</a:t>
            </a:r>
            <a:r>
              <a:rPr>
                <a:solidFill>
                  <a:srgbClr val="666666"/>
                </a:solidFill>
                <a:latin typeface="Courier"/>
              </a:rPr>
              <a:t>.</a:t>
            </a:r>
            <a:r>
              <a:rPr>
                <a:latin typeface="Courier"/>
              </a:rPr>
              <a:t>png</a:t>
            </a:r>
            <a:br/>
            <a:r>
              <a:rPr>
                <a:latin typeface="Courier"/>
              </a:rPr>
              <a:t>   @image rtf fnCE103HW2Lib</a:t>
            </a:r>
            <a:r>
              <a:rPr>
                <a:solidFill>
                  <a:srgbClr val="666666"/>
                </a:solidFill>
                <a:latin typeface="Courier"/>
              </a:rPr>
              <a:t>.</a:t>
            </a:r>
            <a:r>
              <a:rPr>
                <a:latin typeface="Courier"/>
              </a:rPr>
              <a:t>png</a:t>
            </a:r>
            <a:br/>
            <a:r>
              <a:rPr>
                <a:latin typeface="Courier"/>
              </a:rPr>
              <a:t>   @image latex fnCE103HW2Lib</a:t>
            </a:r>
            <a:r>
              <a:rPr>
                <a:solidFill>
                  <a:srgbClr val="666666"/>
                </a:solidFill>
                <a:latin typeface="Courier"/>
              </a:rPr>
              <a:t>.</a:t>
            </a:r>
            <a:r>
              <a:rPr>
                <a:latin typeface="Courier"/>
              </a:rPr>
              <a:t>png</a:t>
            </a:r>
            <a:br/>
            <a:r>
              <a:rPr>
                <a:latin typeface="Courier"/>
              </a:rPr>
              <a:t>   </a:t>
            </a:r>
            <a:r>
              <a:rPr>
                <a:solidFill>
                  <a:srgbClr val="666666"/>
                </a:solidFill>
                <a:latin typeface="Courier"/>
              </a:rPr>
              <a:t>&lt;!--</a:t>
            </a:r>
            <a:br/>
            <a:r>
              <a:rPr>
                <a:latin typeface="Courier"/>
              </a:rPr>
              <a:t>    @startuml fnCE103HW2Lib</a:t>
            </a:r>
            <a:r>
              <a:rPr>
                <a:solidFill>
                  <a:srgbClr val="666666"/>
                </a:solidFill>
                <a:latin typeface="Courier"/>
              </a:rPr>
              <a:t>.</a:t>
            </a:r>
            <a:r>
              <a:rPr>
                <a:latin typeface="Courier"/>
              </a:rPr>
              <a:t>png</a:t>
            </a:r>
            <a:br/>
            <a:r>
              <a:rPr>
                <a:latin typeface="Courier"/>
              </a:rPr>
              <a:t>    start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multiprocessor</a:t>
            </a:r>
            <a:r>
              <a:rPr>
                <a:solidFill>
                  <a:srgbClr val="666666"/>
                </a:solidFill>
                <a:latin typeface="Courier"/>
              </a:rPr>
              <a:t>?)</a:t>
            </a:r>
            <a:r>
              <a:rPr>
                <a:latin typeface="Courier"/>
              </a:rPr>
              <a:t> then </a:t>
            </a:r>
            <a:r>
              <a:rPr>
                <a:solidFill>
                  <a:srgbClr val="666666"/>
                </a:solidFill>
                <a:latin typeface="Courier"/>
              </a:rPr>
              <a:t>(</a:t>
            </a:r>
            <a:r>
              <a:rPr>
                <a:latin typeface="Courier"/>
              </a:rPr>
              <a:t>yes</a:t>
            </a:r>
            <a:r>
              <a:rPr>
                <a:solidFill>
                  <a:srgbClr val="666666"/>
                </a:solidFill>
                <a:latin typeface="Courier"/>
              </a:rPr>
              <a:t>)</a:t>
            </a:r>
            <a:br/>
            <a:r>
              <a:rPr>
                <a:latin typeface="Courier"/>
              </a:rPr>
              <a:t>      fork</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fork again</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 fork</a:t>
            </a:r>
            <a:br/>
            <a:r>
              <a:rPr>
                <a:latin typeface="Courier"/>
              </a:rPr>
              <a:t>    </a:t>
            </a:r>
            <a:r>
              <a:rPr b="1">
                <a:solidFill>
                  <a:srgbClr val="007020"/>
                </a:solidFill>
                <a:latin typeface="Courier"/>
              </a:rPr>
              <a:t>else</a:t>
            </a:r>
            <a:r>
              <a:rPr>
                <a:latin typeface="Courier"/>
              </a:rPr>
              <a:t> </a:t>
            </a:r>
            <a:r>
              <a:rPr>
                <a:solidFill>
                  <a:srgbClr val="666666"/>
                </a:solidFill>
                <a:latin typeface="Courier"/>
              </a:rPr>
              <a:t>(</a:t>
            </a:r>
            <a:r>
              <a:rPr>
                <a:latin typeface="Courier"/>
              </a:rPr>
              <a:t>monoproc</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endif</a:t>
            </a:r>
            <a:br/>
            <a:r>
              <a:rPr>
                <a:latin typeface="Courier"/>
              </a:rPr>
              <a:t>    @enduml</a:t>
            </a:r>
            <a:br/>
            <a:r>
              <a:rPr>
                <a:latin typeface="Courier"/>
              </a:rPr>
              <a:t>   </a:t>
            </a:r>
            <a:r>
              <a:rPr>
                <a:solidFill>
                  <a:srgbClr val="666666"/>
                </a:solidFill>
                <a:latin typeface="Courier"/>
              </a:rPr>
              <a:t>--&gt;</a:t>
            </a:r>
            <a:br/>
            <a:r>
              <a:rPr>
                <a:solidFill>
                  <a:srgbClr val="666666"/>
                </a:solidFill>
                <a:latin typeface="Courier"/>
              </a:rPr>
              <a:t>...</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https://www.doxygen.nl/manual/commands.html#cmdstartuml</a:t>
            </a:r>
          </a:p>
          <a:p>
            <a:pPr lvl="0" indent="0" marL="0">
              <a:spcBef>
                <a:spcPts val="3000"/>
              </a:spcBef>
              <a:buNone/>
            </a:pPr>
          </a:p>
          <a:p>
            <a:pPr lvl="0"/>
            <a:r>
              <a:rPr/>
              <a:t>Starts a text fragment which should contain a valid description of a PlantUML diagram.</a:t>
            </a:r>
          </a:p>
          <a:p>
            <a:pPr lvl="1"/>
            <a:r>
              <a:rPr/>
              <a:t>See </a:t>
            </a:r>
            <a:r>
              <a:rPr>
                <a:hlinkClick r:id="rId2"/>
              </a:rPr>
              <a:t>https://plantuml.com/</a:t>
            </a:r>
            <a:r>
              <a:rPr/>
              <a:t> for examples. The text fragment ends with .</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You need to install Java and the PlantUML’s jar file, if you want to use this command. When using PlantUML in </a:t>
            </a:r>
            <a:r>
              <a:rPr/>
              <a:t>$\mbox{\LaTeX}$</a:t>
            </a:r>
            <a:r>
              <a:rPr/>
              <a:t> you have to download some more </a:t>
            </a:r>
            <a:r>
              <a:rPr>
                <a:latin typeface="Courier"/>
              </a:rPr>
              <a:t>jar</a:t>
            </a:r>
            <a:r>
              <a:rPr/>
              <a:t> files,</a:t>
            </a:r>
          </a:p>
          <a:p>
            <a:pPr lvl="0"/>
            <a:r>
              <a:rPr/>
              <a:t>for details see the PlantUML documentation. This also is valid for the </a:t>
            </a:r>
            <a:r>
              <a:rPr>
                <a:latin typeface="Courier"/>
              </a:rPr>
              <a:t>&lt;engine&gt;</a:t>
            </a:r>
            <a:r>
              <a:rPr/>
              <a:t>s </a:t>
            </a:r>
            <a:r>
              <a:rPr>
                <a:latin typeface="Courier"/>
              </a:rPr>
              <a:t>latex</a:t>
            </a:r>
            <a:r>
              <a:rPr/>
              <a:t> and </a:t>
            </a:r>
            <a:r>
              <a:rPr>
                <a:latin typeface="Courier"/>
              </a:rPr>
              <a:t>math</a:t>
            </a:r>
            <a:r>
              <a:rPr/>
              <a:t>.</a:t>
            </a:r>
          </a:p>
          <a:p>
            <a:pPr lvl="0"/>
            <a:r>
              <a:rPr/>
              <a:t>The location of the PlantUML file should be specified using </a:t>
            </a:r>
            <a:r>
              <a:rPr>
                <a:hlinkClick r:id="rId2"/>
              </a:rPr>
              <a:t>PLANTUML_JAR_PATH</a:t>
            </a:r>
            <a:r>
              <a:rPr/>
              <a:t>. The other jar files should also reside in this directory.</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use of the </a:t>
            </a:r>
            <a:r>
              <a:rPr>
                <a:latin typeface="Courier"/>
              </a:rPr>
              <a:t>&lt;engine&gt;</a:t>
            </a:r>
            <a:r>
              <a:rPr/>
              <a:t> </a:t>
            </a:r>
            <a:r>
              <a:rPr>
                <a:latin typeface="Courier"/>
              </a:rPr>
              <a:t>ditaa</a:t>
            </a:r>
            <a:r>
              <a:rPr/>
              <a:t> is not possible in </a:t>
            </a:r>
            <a:r>
              <a:rPr/>
              <a:t>$\mbox{\LaTeX}$</a:t>
            </a:r>
            <a:r>
              <a:rPr/>
              <a:t> as PlantUML only supports the </a:t>
            </a:r>
            <a:r>
              <a:rPr>
                <a:latin typeface="Courier"/>
              </a:rPr>
              <a:t>png</a:t>
            </a:r>
            <a:r>
              <a:rPr/>
              <a:t> format and doxygen requires, temporary, </a:t>
            </a:r>
            <a:r>
              <a:rPr>
                <a:latin typeface="Courier"/>
              </a:rPr>
              <a:t>eps</a:t>
            </a:r>
            <a:r>
              <a:rPr/>
              <a:t> output.</a:t>
            </a:r>
          </a:p>
          <a:p>
            <a:pPr lvl="0"/>
            <a:r>
              <a:rPr/>
              <a:t>Not all diagrams can be created with the PlantUML </a:t>
            </a:r>
            <a:r>
              <a:rPr>
                <a:latin typeface="Courier"/>
              </a:rPr>
              <a:t>@startuml</a:t>
            </a:r>
            <a:r>
              <a:rPr/>
              <a:t> command but need another PlantUML </a:t>
            </a:r>
            <a:r>
              <a:rPr>
                <a:latin typeface="Courier"/>
              </a:rPr>
              <a:t>@start...</a:t>
            </a:r>
            <a:r>
              <a:rPr/>
              <a:t> command.</a:t>
            </a:r>
          </a:p>
          <a:p>
            <a:pPr lvl="0"/>
            <a:r>
              <a:rPr/>
              <a:t>This will look like </a:t>
            </a:r>
            <a:r>
              <a:rPr>
                <a:latin typeface="Courier"/>
              </a:rPr>
              <a:t>@start&lt;engine&gt;</a:t>
            </a:r>
            <a:r>
              <a:rPr/>
              <a:t> where currently supported are the following </a:t>
            </a:r>
            <a:r>
              <a:rPr>
                <a:latin typeface="Courier"/>
              </a:rPr>
              <a:t>&lt;engine&gt;</a:t>
            </a:r>
            <a:r>
              <a:rPr/>
              <a:t>s: </a:t>
            </a:r>
            <a:r>
              <a:rPr>
                <a:latin typeface="Courier"/>
              </a:rPr>
              <a:t>uml</a:t>
            </a:r>
            <a:r>
              <a:rPr/>
              <a:t>, </a:t>
            </a:r>
            <a:r>
              <a:rPr>
                <a:latin typeface="Courier"/>
              </a:rPr>
              <a:t>bpm</a:t>
            </a:r>
            <a:r>
              <a:rPr/>
              <a:t>, </a:t>
            </a:r>
            <a:r>
              <a:rPr>
                <a:latin typeface="Courier"/>
              </a:rPr>
              <a:t>wire</a:t>
            </a:r>
            <a:r>
              <a:rPr/>
              <a:t>, </a:t>
            </a:r>
            <a:r>
              <a:rPr>
                <a:latin typeface="Courier"/>
              </a:rPr>
              <a:t>dot</a:t>
            </a:r>
            <a:r>
              <a:rPr/>
              <a:t>, </a:t>
            </a:r>
            <a:r>
              <a:rPr>
                <a:latin typeface="Courier"/>
              </a:rPr>
              <a:t>ditaa</a:t>
            </a:r>
            <a:r>
              <a:rPr/>
              <a:t>, </a:t>
            </a:r>
            <a:r>
              <a:rPr>
                <a:latin typeface="Courier"/>
              </a:rPr>
              <a:t>salt</a:t>
            </a:r>
            <a:r>
              <a:rPr/>
              <a:t>, </a:t>
            </a:r>
            <a:r>
              <a:rPr>
                <a:latin typeface="Courier"/>
              </a:rPr>
              <a:t>math</a:t>
            </a:r>
            <a:r>
              <a:rPr/>
              <a:t>, </a:t>
            </a:r>
            <a:r>
              <a:rPr>
                <a:latin typeface="Courier"/>
              </a:rPr>
              <a:t>latex</a:t>
            </a:r>
            <a:r>
              <a:rPr/>
              <a:t>, </a:t>
            </a:r>
            <a:r>
              <a:rPr>
                <a:latin typeface="Courier"/>
              </a:rPr>
              <a:t>gantt</a:t>
            </a:r>
            <a:r>
              <a:rPr/>
              <a:t>, </a:t>
            </a:r>
            <a:r>
              <a:rPr>
                <a:latin typeface="Courier"/>
              </a:rPr>
              <a:t>mindmap</a:t>
            </a:r>
            <a:r>
              <a:rPr/>
              <a:t>, </a:t>
            </a:r>
            <a:r>
              <a:rPr>
                <a:latin typeface="Courier"/>
              </a:rPr>
              <a:t>wbs</a:t>
            </a:r>
            <a:r>
              <a:rPr/>
              <a:t>, </a:t>
            </a:r>
            <a:r>
              <a:rPr>
                <a:latin typeface="Courier"/>
              </a:rPr>
              <a:t>yaml</a:t>
            </a:r>
            <a:r>
              <a:rPr/>
              <a:t>, </a:t>
            </a:r>
            <a:r>
              <a:rPr>
                <a:latin typeface="Courier"/>
              </a:rPr>
              <a:t>creole</a:t>
            </a:r>
            <a:r>
              <a:rPr/>
              <a:t>, </a:t>
            </a:r>
            <a:r>
              <a:rPr>
                <a:latin typeface="Courier"/>
              </a:rPr>
              <a:t>json</a:t>
            </a:r>
            <a:r>
              <a:rPr/>
              <a:t>, </a:t>
            </a:r>
            <a:r>
              <a:rPr>
                <a:latin typeface="Courier"/>
              </a:rPr>
              <a:t>flow</a:t>
            </a:r>
            <a:r>
              <a:rPr/>
              <a:t>, </a:t>
            </a:r>
            <a:r>
              <a:rPr>
                <a:latin typeface="Courier"/>
              </a:rPr>
              <a:t>board</a:t>
            </a:r>
            <a:r>
              <a:rPr/>
              <a:t> and </a:t>
            </a:r>
            <a:r>
              <a:rPr>
                <a:latin typeface="Courier"/>
              </a:rPr>
              <a:t>git</a:t>
            </a:r>
            <a:r>
              <a:rPr/>
              <a:t>. By default the </a:t>
            </a:r>
            <a:r>
              <a:rPr>
                <a:latin typeface="Courier"/>
              </a:rPr>
              <a:t>&lt;engine&gt;</a:t>
            </a:r>
            <a:r>
              <a:rPr/>
              <a:t> is </a:t>
            </a:r>
            <a:r>
              <a:rPr>
                <a:latin typeface="Courier"/>
              </a:rPr>
              <a:t>uml</a:t>
            </a:r>
            <a:r>
              <a:rPr/>
              <a:t>. The </a:t>
            </a:r>
            <a:r>
              <a:rPr>
                <a:latin typeface="Courier"/>
              </a:rPr>
              <a:t>&lt;engine&gt;</a:t>
            </a:r>
            <a:r>
              <a:rPr/>
              <a:t> can be specified as an option.</a:t>
            </a:r>
          </a:p>
          <a:p>
            <a:pPr lvl="0"/>
            <a:r>
              <a:rPr/>
              <a:t>Also the file to write the resulting image to can be specified by means of an option, see the description of the first (optional) argument for details. Of course only one </a:t>
            </a:r>
            <a:r>
              <a:rPr>
                <a:latin typeface="Courier"/>
              </a:rPr>
              <a:t>&lt;engine&gt;</a:t>
            </a:r>
            <a:r>
              <a:rPr/>
              <a:t> can be specified and also the filename can only be specified once.</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first argument is optional and is for compatibility with running PlantUML as a preprocessing step before running doxygen, you can also add the name of the image file after </a:t>
            </a:r>
            <a:r>
              <a:rPr>
                <a:latin typeface="Courier"/>
              </a:rPr>
              <a:t>\startuml</a:t>
            </a:r>
            <a:r>
              <a:rPr/>
              <a:t> and inside curly brackets as option, i.e.</a:t>
            </a:r>
          </a:p>
          <a:p>
            <a:pPr lvl="0" indent="0">
              <a:buNone/>
            </a:pPr>
            <a:r>
              <a:rPr>
                <a:latin typeface="Courier"/>
              </a:rPr>
              <a:t>  @startuml{myimage.png} "Image Caption" width=5cm
  Alice -&gt; Bob : Hello
  @enduml</a:t>
            </a:r>
          </a:p>
          <a:p>
            <a:pPr lvl="0"/>
            <a:r>
              <a:rPr/>
              <a:t>When the name of the image is specified, doxygen will generate an image with that name. Without the name doxygen will choose a name automatically.</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second argument is optional and can be used to specify the caption that is displayed below the image. This argument has to be specified between quotes even if it does not contain any spaces. The quotes are stripped before the caption is displayed.</a:t>
            </a:r>
          </a:p>
          <a:p>
            <a:pPr lvl="0"/>
            <a:r>
              <a:rPr/>
              <a:t>The third argument is also optional and can be used to specify the width or height of the image. For a description of the possibilities see the paragraph </a:t>
            </a:r>
            <a:r>
              <a:rPr>
                <a:hlinkClick r:id="rId2"/>
              </a:rPr>
              <a:t>Size indication</a:t>
            </a:r>
            <a:r>
              <a:rPr/>
              <a:t> with the  command.</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doxygen creates a temporary file that is automatically removed unless the </a:t>
            </a:r>
            <a:r>
              <a:rPr>
                <a:hlinkClick r:id="rId2"/>
              </a:rPr>
              <a:t>DOT_CLEANUP</a:t>
            </a:r>
            <a:r>
              <a:rPr/>
              <a:t> tag is set to </a:t>
            </a:r>
            <a:r>
              <a:rPr>
                <a:latin typeface="Courier"/>
              </a:rPr>
              <a:t>NO</a:t>
            </a:r>
            <a:r>
              <a:rPr/>
              <a:t>.</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0">
              <a:buNone/>
            </a:pPr>
            <a:r>
              <a:rPr/>
              <a:t>Here is an example of the use of the </a:t>
            </a:r>
            <a:r>
              <a:rPr>
                <a:latin typeface="Courier"/>
              </a:rPr>
              <a:t>\startuml</a:t>
            </a:r>
            <a:r>
              <a:rPr/>
              <a:t> command.</a:t>
            </a:r>
          </a:p>
          <a:p>
            <a:pPr lvl="0" indent="0">
              <a:buNone/>
            </a:pPr>
            <a:r>
              <a:rPr>
                <a:latin typeface="Courier"/>
              </a:rPr>
              <a:t>/** Sender class. Can be used to send a command to the server.
* The receiver will acknowledge the command by calling Ack().
* \startuml
* Sender-&gt;Receiver : Command()
* Sender&lt;--Receiver : Ack()
* \enduml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 id="0" name="Picture 1">
            <a:hlinkClick r:id="rId3"/>
          </p:cNvPr>
          <p:cNvPicPr>
            <a:picLocks noGrp="1" noChangeAspect="1"/>
          </p:cNvPicPr>
          <p:nvPr/>
        </p:nvPicPr>
        <p:blipFill>
          <a:blip r:embed="rId2"/>
          <a:stretch>
            <a:fillRect/>
          </a:stretch>
        </p:blipFill>
        <p:spPr bwMode="auto">
          <a:xfrm>
            <a:off x="3568700" y="2489200"/>
            <a:ext cx="5105400" cy="87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Release (latest by date) h:50px</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Sender
{
public:
/** Acknowledgment from server */
void Ack(bool ok);
};</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 Receiver class. Can be used to receive and execute commands.
* After execution of a command, the receiver will send an acknowledgment
* \startuml
* Receiver&lt;-Sender : Command()
* Receiver--&gt;Sender : Ack()
* \enduml
*/</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Receiver
{
public:
/** Executable a command on the server */
void Command(int commandId);
};</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Information about the PlantUML Eclipse Plugin</a:t>
            </a:r>
          </a:p>
          <a:p>
            <a:pPr lvl="0"/>
            <a:r>
              <a:rPr/>
              <a:t>The Eclipse Plugin is developed and maintained by </a:t>
            </a:r>
            <a:r>
              <a:rPr>
                <a:hlinkClick r:id="rId2"/>
              </a:rPr>
              <a:t>Hallvard Trætteberg</a:t>
            </a:r>
            <a:r>
              <a:rPr/>
              <a:t> (many thanks for his work!).</a:t>
            </a:r>
          </a:p>
          <a:p>
            <a:pPr lvl="0"/>
            <a:r>
              <a:rPr/>
              <a:t>Like the core library PlantUML itself, it is </a:t>
            </a:r>
            <a:r>
              <a:rPr i="1"/>
              <a:t>open source</a:t>
            </a:r>
            <a:r>
              <a:rPr/>
              <a:t> and the plugin is distributed under EPL license.</a:t>
            </a:r>
          </a:p>
          <a:p>
            <a:pPr lvl="0"/>
            <a:r>
              <a:rPr/>
              <a:t>The source code </a:t>
            </a:r>
            <a:r>
              <a:rPr>
                <a:hlinkClick r:id="rId3"/>
              </a:rPr>
              <a:t>is hosted on GitHub</a:t>
            </a:r>
            <a:r>
              <a:rPr/>
              <a:t>.</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a:r>
              <a:rPr/>
              <a:t>First, you have to display the </a:t>
            </a:r>
            <a:r>
              <a:rPr i="1"/>
              <a:t>PlantUML View</a:t>
            </a:r>
            <a:r>
              <a:rPr/>
              <a:t> (click the </a:t>
            </a:r>
            <a:r>
              <a:rPr i="1"/>
              <a:t>Window</a:t>
            </a:r>
            <a:r>
              <a:rPr/>
              <a:t> menu):</a:t>
            </a:r>
          </a:p>
        </p:txBody>
      </p:sp>
      <p:pic>
        <p:nvPicPr>
          <p:cNvPr descr="fig:  https://plantuml.com/img/eclipse103.png" id="0" name="Picture 1"/>
          <p:cNvPicPr>
            <a:picLocks noGrp="1" noChangeAspect="1"/>
          </p:cNvPicPr>
          <p:nvPr/>
        </p:nvPicPr>
        <p:blipFill>
          <a:blip r:embed="rId2"/>
          <a:stretch>
            <a:fillRect/>
          </a:stretch>
        </p:blipFill>
        <p:spPr bwMode="auto">
          <a:xfrm>
            <a:off x="3568700" y="685800"/>
            <a:ext cx="5105400" cy="4483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This view displays automatically the class you are working on:</a:t>
            </a:r>
          </a:p>
        </p:txBody>
      </p:sp>
      <p:pic>
        <p:nvPicPr>
          <p:cNvPr descr="fig:  https://plantuml.com/img/eclipse104.png" id="0" name="Picture 1"/>
          <p:cNvPicPr>
            <a:picLocks noGrp="1" noChangeAspect="1"/>
          </p:cNvPicPr>
          <p:nvPr/>
        </p:nvPicPr>
        <p:blipFill>
          <a:blip r:embed="rId2"/>
          <a:stretch>
            <a:fillRect/>
          </a:stretch>
        </p:blipFill>
        <p:spPr bwMode="auto">
          <a:xfrm>
            <a:off x="3568700" y="1689100"/>
            <a:ext cx="5105400" cy="2476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If you write some comment in </a:t>
            </a:r>
            <a:r>
              <a:rPr i="1"/>
              <a:t>PlantUML language</a:t>
            </a:r>
            <a:r>
              <a:rPr/>
              <a:t>, the corresponding diagram is automatically displayed. And if you have several comments with diagrams, it selects the one the cursor is in.</a:t>
            </a:r>
          </a:p>
        </p:txBody>
      </p:sp>
      <p:pic>
        <p:nvPicPr>
          <p:cNvPr descr="fig:  https://plantuml.com/img/eclipse105.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In the </a:t>
            </a:r>
            <a:r>
              <a:rPr i="1"/>
              <a:t>Preferences</a:t>
            </a:r>
            <a:r>
              <a:rPr/>
              <a:t> Windows, you can also set up </a:t>
            </a:r>
            <a:r>
              <a:rPr>
                <a:hlinkClick r:id="rId2"/>
              </a:rPr>
              <a:t>GraphViz path if needed</a:t>
            </a:r>
            <a:r>
              <a:rPr/>
              <a:t>:</a:t>
            </a:r>
          </a:p>
        </p:txBody>
      </p:sp>
      <p:pic>
        <p:nvPicPr>
          <p:cNvPr descr="fig:  https://plantuml.com/img/eclipse107.png" id="0" name="Picture 1"/>
          <p:cNvPicPr>
            <a:picLocks noGrp="1" noChangeAspect="1"/>
          </p:cNvPicPr>
          <p:nvPr/>
        </p:nvPicPr>
        <p:blipFill>
          <a:blip r:embed="rId3"/>
          <a:stretch>
            <a:fillRect/>
          </a:stretch>
        </p:blipFill>
        <p:spPr bwMode="auto">
          <a:xfrm>
            <a:off x="3568700" y="914400"/>
            <a:ext cx="5105400" cy="403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h:600px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indent="0" marL="0">
              <a:buNone/>
            </a:pPr>
            <a:r>
              <a:rPr/>
              <a:t>To install the plugin, you have to:</a:t>
            </a:r>
          </a:p>
          <a:p>
            <a:pPr lvl="0"/>
            <a:r>
              <a:rPr/>
              <a:t>Go to </a:t>
            </a:r>
            <a:r>
              <a:rPr b="1"/>
              <a:t>Help/Software Update/Find and install…</a:t>
            </a:r>
            <a:r>
              <a:rPr/>
              <a:t> or </a:t>
            </a:r>
            <a:r>
              <a:rPr b="1"/>
              <a:t>Help/Install new software…</a:t>
            </a:r>
          </a:p>
          <a:p>
            <a:pPr lvl="0"/>
            <a:r>
              <a:rPr/>
              <a:t>Create (if needed) or choose the following site as update site: </a:t>
            </a:r>
            <a:r>
              <a:rPr>
                <a:latin typeface="Courier"/>
              </a:rPr>
              <a:t>http://hallvard.github.io/plantuml/</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Add Repository </a:t>
            </a:r>
            <a:r>
              <a:rPr>
                <a:latin typeface="Courier"/>
              </a:rPr>
              <a:t>http://hallvard.github.io/plantuml/</a:t>
            </a:r>
            <a:r>
              <a:rPr/>
              <a:t> to Eclipse</a:t>
            </a:r>
          </a:p>
          <a:p>
            <a:pPr lvl="1" indent="0" marL="457200">
              <a:buNone/>
            </a:pPr>
            <a:r>
              <a:rPr/>
              <a:t>center h:450px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lantuml/plantuml?color=blue" id="0" name="Picture 1">
            <a:hlinkClick r:id="rId3"/>
          </p:cNvPr>
          <p:cNvPicPr>
            <a:picLocks noGrp="1" noChangeAspect="1"/>
          </p:cNvPicPr>
          <p:nvPr/>
        </p:nvPicPr>
        <p:blipFill>
          <a:blip r:embed="rId2"/>
          <a:stretch>
            <a:fillRect/>
          </a:stretch>
        </p:blipFill>
        <p:spPr bwMode="auto">
          <a:xfrm>
            <a:off x="457200" y="2870200"/>
            <a:ext cx="8229600" cy="147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Release Date h:50px</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Select PlantUML features:</a:t>
            </a:r>
            <a:br/>
            <a:r>
              <a:rPr/>
              <a:t>center h:380px</a:t>
            </a:r>
          </a:p>
          <a:p>
            <a:pPr lvl="0"/>
            <a:r>
              <a:rPr/>
              <a:t>Restart Eclipse</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indent="0" marL="0">
              <a:buNone/>
            </a:pPr>
            <a:r>
              <a:rPr/>
              <a:t>The plugin is not limited to Java source file, it also works with *Ecore**/Xcore* files.</a:t>
            </a:r>
          </a:p>
          <a:p>
            <a:pPr lvl="0" indent="0" marL="0">
              <a:buNone/>
            </a:pPr>
            <a:r>
              <a:rPr/>
              <a:t>So that you can see the corresponding class diagram in a view side-by-side the *Ecore**/Xcore* editor :</a:t>
            </a:r>
          </a:p>
        </p:txBody>
      </p:sp>
      <p:pic>
        <p:nvPicPr>
          <p:cNvPr descr="fig:  https://plantuml.com/img/xwordfeud-plantuml.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h:380px</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a:r>
              <a:rPr/>
              <a:t>If you want to support other file types, you can implement a new extension to do so. You can have a look at </a:t>
            </a:r>
            <a:r>
              <a:rPr>
                <a:hlinkClick r:id="rId2"/>
              </a:rPr>
              <a:t>the current xcore implementation</a:t>
            </a:r>
            <a:r>
              <a:rPr/>
              <a:t>.</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 Code?</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 Code?</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UML Diagrams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Sequence diagram</a:t>
            </a:r>
          </a:p>
          <a:p>
            <a:pPr lvl="0" indent="0" marL="0">
              <a:buNone/>
            </a:pPr>
            <a:r>
              <a:rPr/>
              <a:t>TBD</a:t>
            </a:r>
          </a:p>
          <a:p>
            <a:pPr lvl="0"/>
            <a:r>
              <a:rPr/>
              <a:t>https://plantuml.com/sequence-diagram</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Usecase diagram</a:t>
            </a:r>
          </a:p>
          <a:p>
            <a:pPr lvl="0" indent="0" marL="0">
              <a:buNone/>
            </a:pPr>
            <a:r>
              <a:rPr/>
              <a:t>TBD</a:t>
            </a:r>
          </a:p>
          <a:p>
            <a:pPr lvl="0"/>
            <a:r>
              <a:rPr/>
              <a:t>https://plantuml.com/use-case-diagram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Week-5 (Plantuml)</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mmits-since/plantuml/plantuml/latest" id="0" name="Picture 1">
            <a:hlinkClick r:id="rId3"/>
          </p:cNvPr>
          <p:cNvPicPr>
            <a:picLocks noGrp="1" noChangeAspect="1"/>
          </p:cNvPicPr>
          <p:nvPr/>
        </p:nvPicPr>
        <p:blipFill>
          <a:blip r:embed="rId2"/>
          <a:stretch>
            <a:fillRect/>
          </a:stretch>
        </p:blipFill>
        <p:spPr bwMode="auto">
          <a:xfrm>
            <a:off x="457200" y="3124200"/>
            <a:ext cx="8229600" cy="952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commits since latest release (by date) h:50px</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a:p>
            <a:pPr lvl="0"/>
            <a:r>
              <a:rPr/>
              <a:t>https://plantuml.com/class-diagram</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Object diagram</a:t>
            </a:r>
          </a:p>
          <a:p>
            <a:pPr lvl="0" indent="0" marL="0">
              <a:buNone/>
            </a:pPr>
            <a:r>
              <a:rPr/>
              <a:t>TBD</a:t>
            </a:r>
          </a:p>
          <a:p>
            <a:pPr lvl="0"/>
            <a:r>
              <a:rPr/>
              <a:t>https://plantuml.com/object-diagram</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Activity diagram (here is the legacy syntax)</a:t>
            </a:r>
          </a:p>
          <a:p>
            <a:pPr lvl="0" indent="0" marL="0">
              <a:buNone/>
            </a:pPr>
            <a:r>
              <a:rPr/>
              <a:t>TBD</a:t>
            </a:r>
          </a:p>
          <a:p>
            <a:pPr lvl="0"/>
            <a:r>
              <a:rPr/>
              <a:t>https://plantuml.com/activity-diagram-beta</a:t>
            </a:r>
          </a:p>
          <a:p>
            <a:pPr lvl="0"/>
            <a:r>
              <a:rPr/>
              <a:t>https://plantuml.com/activity-diagram-legacy</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a:p>
            <a:pPr lvl="0"/>
            <a:r>
              <a:rPr/>
              <a:t>https://plantuml.com/component-diagram</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Deployment diagram</a:t>
            </a:r>
          </a:p>
          <a:p>
            <a:pPr lvl="0" indent="0" marL="0">
              <a:buNone/>
            </a:pPr>
            <a:r>
              <a:rPr/>
              <a:t>TBD</a:t>
            </a:r>
          </a:p>
          <a:p>
            <a:pPr lvl="0"/>
            <a:r>
              <a:rPr/>
              <a:t>https://plantuml.com/deployment-diagram</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State diagram</a:t>
            </a:r>
          </a:p>
          <a:p>
            <a:pPr lvl="0" indent="0" marL="0">
              <a:buNone/>
            </a:pPr>
            <a:r>
              <a:rPr/>
              <a:t>TBD</a:t>
            </a:r>
          </a:p>
          <a:p>
            <a:pPr lvl="0"/>
            <a:r>
              <a:rPr/>
              <a:t>https://plantuml.com/state-diagram</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Timing diagram</a:t>
            </a:r>
          </a:p>
          <a:p>
            <a:pPr lvl="0" indent="0" marL="0">
              <a:buNone/>
            </a:pPr>
            <a:r>
              <a:rPr/>
              <a:t>TBD</a:t>
            </a:r>
          </a:p>
          <a:p>
            <a:pPr lvl="0"/>
            <a:r>
              <a:rPr/>
              <a:t>https://plantuml.com/timing-diagram</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C4 Model Diagrams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a:r>
              <a:rPr/>
              <a:t>Context Diagram</a:t>
            </a:r>
          </a:p>
          <a:p>
            <a:pPr lvl="0"/>
            <a:r>
              <a:rPr/>
              <a:t>Container Diagram</a:t>
            </a:r>
          </a:p>
          <a:p>
            <a:pPr lvl="0"/>
            <a:r>
              <a:rPr/>
              <a:t>Component Diagram</a:t>
            </a:r>
          </a:p>
          <a:p>
            <a:pPr lvl="0"/>
            <a:r>
              <a:rPr/>
              <a:t>Class Diagram</a:t>
            </a:r>
          </a:p>
          <a:p>
            <a:pPr lvl="0"/>
            <a:r>
              <a:rPr/>
              <a:t>https://crashedmind.github.io/PlantUMLHitchhikersGuide/C4/c4.html</a:t>
            </a:r>
          </a:p>
          <a:p>
            <a:pPr lvl="0"/>
            <a:r>
              <a:rPr/>
              <a:t>https://crashedmind.github.io/PlantUMLHitchhikersGuide/C4/C4Stdlib.html</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Context Diagram</a:t>
            </a:r>
          </a:p>
          <a:p>
            <a:pPr lvl="0" indent="0" marL="0">
              <a:buNone/>
            </a:pPr>
            <a:r>
              <a:rPr/>
              <a:t>TBD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color=chocolate&amp;include_prereleases" id="0" name="Picture 1">
            <a:hlinkClick r:id="rId3"/>
          </p:cNvPr>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Pre-release (latest by date) h:50px</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Container Diagram</a:t>
            </a:r>
          </a:p>
          <a:p>
            <a:pPr lvl="0" indent="0" marL="0">
              <a:buNone/>
            </a:pPr>
            <a:r>
              <a:rPr/>
              <a:t>TBD</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None-UML Diagrams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JSON data</a:t>
            </a:r>
          </a:p>
          <a:p>
            <a:pPr lvl="0" indent="0" marL="0">
              <a:buNone/>
            </a:pPr>
            <a:r>
              <a:rPr/>
              <a:t>TBD</a:t>
            </a:r>
          </a:p>
          <a:p>
            <a:pPr lvl="0"/>
            <a:r>
              <a:rPr/>
              <a:t>https://plantuml.com/json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YAML data</a:t>
            </a:r>
          </a:p>
          <a:p>
            <a:pPr lvl="0" indent="0" marL="0">
              <a:buNone/>
            </a:pPr>
            <a:r>
              <a:rPr/>
              <a:t>TBD</a:t>
            </a:r>
          </a:p>
          <a:p>
            <a:pPr lvl="0"/>
            <a:r>
              <a:rPr/>
              <a:t>https://plantuml.com/yaml</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Network diagram (nwdiag)</a:t>
            </a:r>
          </a:p>
          <a:p>
            <a:pPr lvl="0" indent="0" marL="0">
              <a:buNone/>
            </a:pPr>
            <a:r>
              <a:rPr/>
              <a:t>TBD</a:t>
            </a:r>
          </a:p>
          <a:p>
            <a:pPr lvl="0"/>
            <a:r>
              <a:rPr/>
              <a:t>https://plantuml.com/nwdiag</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Wireframe graphical interface or UI mockups (salt)</a:t>
            </a:r>
          </a:p>
          <a:p>
            <a:pPr lvl="0" indent="0" marL="0">
              <a:buNone/>
            </a:pPr>
            <a:r>
              <a:rPr/>
              <a:t>TBD</a:t>
            </a:r>
          </a:p>
          <a:p>
            <a:pPr lvl="0"/>
            <a:r>
              <a:rPr/>
              <a:t>https://plantuml.com/salt</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Archimate diagram</a:t>
            </a:r>
          </a:p>
          <a:p>
            <a:pPr lvl="0" indent="0" marL="0">
              <a:buNone/>
            </a:pPr>
            <a:r>
              <a:rPr/>
              <a:t>TBD</a:t>
            </a:r>
          </a:p>
          <a:p>
            <a:pPr lvl="0"/>
            <a:r>
              <a:rPr/>
              <a:t>https://plantuml.com/archimate-diagram</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Specification and Description Language (SDL)</a:t>
            </a:r>
          </a:p>
          <a:p>
            <a:pPr lvl="0" indent="0" marL="0">
              <a:buNone/>
            </a:pPr>
            <a:r>
              <a:rPr/>
              <a:t>TBD</a:t>
            </a:r>
          </a:p>
          <a:p>
            <a:pPr lvl="0"/>
            <a:r>
              <a:rPr/>
              <a:t>https://plantuml.com/activity-diagram-beta#sdl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re/plantuml/plantuml?color=chocolate" id="0" name="Picture 1">
            <a:hlinkClick r:id="rId3"/>
          </p:cNvPr>
          <p:cNvPicPr>
            <a:picLocks noGrp="1" noChangeAspect="1"/>
          </p:cNvPicPr>
          <p:nvPr/>
        </p:nvPicPr>
        <p:blipFill>
          <a:blip r:embed="rId2"/>
          <a:stretch>
            <a:fillRect/>
          </a:stretch>
        </p:blipFill>
        <p:spPr bwMode="auto">
          <a:xfrm>
            <a:off x="457200" y="3060700"/>
            <a:ext cx="8229600" cy="109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Pre-release Date h:50px</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Ditaa diagram</a:t>
            </a:r>
          </a:p>
          <a:p>
            <a:pPr lvl="0" indent="0" marL="0">
              <a:buNone/>
            </a:pPr>
            <a:r>
              <a:rPr/>
              <a:t>TBD</a:t>
            </a:r>
          </a:p>
          <a:p>
            <a:pPr lvl="0"/>
            <a:r>
              <a:rPr/>
              <a:t>https://plantuml.com/ditaa</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Gantt diagram</a:t>
            </a:r>
          </a:p>
          <a:p>
            <a:pPr lvl="0" indent="0" marL="0">
              <a:buNone/>
            </a:pPr>
            <a:r>
              <a:rPr/>
              <a:t>TBD</a:t>
            </a:r>
          </a:p>
          <a:p>
            <a:pPr lvl="0"/>
            <a:r>
              <a:rPr/>
              <a:t>https://plantuml.com/gantt-diagram</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MindMap diagram</a:t>
            </a:r>
          </a:p>
          <a:p>
            <a:pPr lvl="0" indent="0" marL="0">
              <a:buNone/>
            </a:pPr>
            <a:r>
              <a:rPr/>
              <a:t>TBD</a:t>
            </a:r>
          </a:p>
          <a:p>
            <a:pPr lvl="0"/>
            <a:r>
              <a:rPr/>
              <a:t>https://plantuml.com/mindmap-diagram</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Work Breakdown Structure diagram (WBS)</a:t>
            </a:r>
          </a:p>
          <a:p>
            <a:pPr lvl="0" indent="0" marL="0">
              <a:buNone/>
            </a:pPr>
            <a:r>
              <a:rPr/>
              <a:t>TBD</a:t>
            </a:r>
          </a:p>
          <a:p>
            <a:pPr lvl="0"/>
            <a:r>
              <a:rPr/>
              <a:t>https://plantuml.com/wbs-diagram</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Mathematic with AsciiMath or JLaTeXMath notation</a:t>
            </a:r>
          </a:p>
          <a:p>
            <a:pPr lvl="0" indent="0" marL="0">
              <a:buNone/>
            </a:pPr>
            <a:r>
              <a:rPr/>
              <a:t>TBD</a:t>
            </a:r>
          </a:p>
          <a:p>
            <a:pPr lvl="0"/>
            <a:r>
              <a:rPr/>
              <a:t>https://plantuml.com/ascii-math</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Entity Relationship diagram (IE/ER)</a:t>
            </a:r>
          </a:p>
          <a:p>
            <a:pPr lvl="0" indent="0" marL="0">
              <a:buNone/>
            </a:pPr>
            <a:r>
              <a:rPr/>
              <a:t>TBD</a:t>
            </a:r>
          </a:p>
          <a:p>
            <a:pPr lvl="0"/>
            <a:r>
              <a:rPr/>
              <a:t>https://plantuml.com/ie-diagram</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Preprocessing</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Preprocessing</a:t>
            </a:r>
          </a:p>
        </p:txBody>
      </p:sp>
      <p:sp>
        <p:nvSpPr>
          <p:cNvPr id="3" name="Content Placeholder 2"/>
          <p:cNvSpPr>
            <a:spLocks noGrp="1"/>
          </p:cNvSpPr>
          <p:nvPr>
            <p:ph idx="1"/>
          </p:nvPr>
        </p:nvSpPr>
        <p:spPr/>
        <p:txBody>
          <a:bodyPr/>
          <a:lstStyle/>
          <a:p>
            <a:pPr lvl="0" indent="0" marL="0">
              <a:buNone/>
            </a:pPr>
            <a:r>
              <a:rPr/>
              <a:t>TBD</a:t>
            </a:r>
          </a:p>
          <a:p>
            <a:pPr lvl="0"/>
            <a:r>
              <a:rPr/>
              <a:t>https://plantuml.com/preprocessing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Icon Diagrams Support (PlantUML Stdlib)</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Icon Diagrams Support (PlantUML Stdlib)</a:t>
            </a:r>
          </a:p>
        </p:txBody>
      </p:sp>
      <p:sp>
        <p:nvSpPr>
          <p:cNvPr id="3" name="Content Placeholder 2"/>
          <p:cNvSpPr>
            <a:spLocks noGrp="1"/>
          </p:cNvSpPr>
          <p:nvPr>
            <p:ph idx="1"/>
          </p:nvPr>
        </p:nvSpPr>
        <p:spPr/>
        <p:txBody>
          <a:bodyPr/>
          <a:lstStyle/>
          <a:p>
            <a:pPr lvl="0" indent="0" marL="0">
              <a:buNone/>
            </a:pPr>
            <a:r>
              <a:rPr/>
              <a:t>TBD</a:t>
            </a:r>
          </a:p>
          <a:p>
            <a:pPr lvl="0"/>
            <a:r>
              <a:rPr/>
              <a:t>https://plantuml.com/stdlib</a:t>
            </a:r>
          </a:p>
          <a:p>
            <a:pPr lvl="0"/>
            <a:r>
              <a:rPr/>
              <a:t>https://crashedmind.github.io/PlantUMLHitchhikersGuide/NetworkUsersMachines/NetworkUsersMachines.html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last-commit/plantuml/plantuml?color=chocolate" id="0" name="Picture 1">
            <a:hlinkClick r:id="rId3"/>
          </p:cNvPr>
          <p:cNvPicPr>
            <a:picLocks noGrp="1" noChangeAspect="1"/>
          </p:cNvPicPr>
          <p:nvPr/>
        </p:nvPicPr>
        <p:blipFill>
          <a:blip r:embed="rId2"/>
          <a:stretch>
            <a:fillRect/>
          </a:stretch>
        </p:blipFill>
        <p:spPr bwMode="auto">
          <a:xfrm>
            <a:off x="457200" y="3048000"/>
            <a:ext cx="8229600" cy="1117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last commit h:50px</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buNone/>
            </a:pPr>
            <a:r>
              <a:rPr/>
              <a:t>You can easily integrate </a:t>
            </a:r>
            <a:r>
              <a:rPr b="1"/>
              <a:t>PlantUML</a:t>
            </a:r>
            <a:r>
              <a:rPr/>
              <a:t> with your own code by adding </a:t>
            </a:r>
            <a:r>
              <a:rPr i="1"/>
              <a:t>plantuml.jar</a:t>
            </a:r>
            <a:r>
              <a:rPr/>
              <a:t> in your classpath.</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PNG file.</a:t>
            </a:r>
          </a:p>
          <a:p>
            <a:pPr lvl="0" indent="0">
              <a:buNone/>
            </a:pPr>
            <a:r>
              <a:rPr b="1">
                <a:solidFill>
                  <a:srgbClr val="007020"/>
                </a:solidFill>
                <a:latin typeface="Courier"/>
              </a:rPr>
              <a:t>import</a:t>
            </a:r>
            <a:r>
              <a:rPr>
                <a:latin typeface="Courier"/>
              </a:rPr>
              <a:t> net</a:t>
            </a:r>
            <a:r>
              <a:rPr>
                <a:solidFill>
                  <a:srgbClr val="666666"/>
                </a:solidFill>
                <a:latin typeface="Courier"/>
              </a:rPr>
              <a:t>.</a:t>
            </a:r>
            <a:r>
              <a:rPr>
                <a:latin typeface="Courier"/>
              </a:rPr>
              <a:t>sourceforge</a:t>
            </a:r>
            <a:r>
              <a:rPr>
                <a:solidFill>
                  <a:srgbClr val="666666"/>
                </a:solidFill>
                <a:latin typeface="Courier"/>
              </a:rPr>
              <a:t>.</a:t>
            </a:r>
            <a:r>
              <a:rPr>
                <a:latin typeface="Courier"/>
              </a:rPr>
              <a:t>plantuml</a:t>
            </a:r>
            <a:r>
              <a:rPr>
                <a:solidFill>
                  <a:srgbClr val="666666"/>
                </a:solidFill>
                <a:latin typeface="Courier"/>
              </a:rPr>
              <a:t>.</a:t>
            </a:r>
            <a:r>
              <a:rPr>
                <a:latin typeface="Courier"/>
              </a:rPr>
              <a:t>SourceStringReader</a:t>
            </a:r>
            <a:r>
              <a:rPr>
                <a:solidFill>
                  <a:srgbClr val="666666"/>
                </a:solidFill>
                <a:latin typeface="Courier"/>
              </a:rPr>
              <a:t>;</a:t>
            </a:r>
            <a:br/>
            <a:r>
              <a:rPr>
                <a:latin typeface="Courier"/>
              </a:rPr>
              <a:t>OutputStream png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i="1">
                <a:solidFill>
                  <a:srgbClr val="60A0B0"/>
                </a:solidFill>
                <a:latin typeface="Courier"/>
              </a:rPr>
              <a:t>// Write the first image to "png"</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outputImage</a:t>
            </a:r>
            <a:r>
              <a:rPr>
                <a:solidFill>
                  <a:srgbClr val="666666"/>
                </a:solidFill>
                <a:latin typeface="Courier"/>
              </a:rPr>
              <a:t>(</a:t>
            </a:r>
            <a:r>
              <a:rPr>
                <a:latin typeface="Courier"/>
              </a:rPr>
              <a:t>png</a:t>
            </a:r>
            <a:r>
              <a:rPr>
                <a:solidFill>
                  <a:srgbClr val="666666"/>
                </a:solidFill>
                <a:latin typeface="Courier"/>
              </a:rPr>
              <a:t>).</a:t>
            </a:r>
            <a:r>
              <a:rPr>
                <a:solidFill>
                  <a:srgbClr val="06287E"/>
                </a:solidFill>
                <a:latin typeface="Courier"/>
              </a:rPr>
              <a:t>getDescription</a:t>
            </a:r>
            <a:r>
              <a:rPr>
                <a:solidFill>
                  <a:srgbClr val="666666"/>
                </a:solidFill>
                <a:latin typeface="Courier"/>
              </a:rPr>
              <a:t>();</a:t>
            </a:r>
            <a:br/>
            <a:r>
              <a:rPr i="1">
                <a:solidFill>
                  <a:srgbClr val="60A0B0"/>
                </a:solidFill>
                <a:latin typeface="Courier"/>
              </a:rPr>
              <a:t>// Return a null string if no generation</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File</a:t>
            </a:r>
          </a:p>
          <a:p>
            <a:pPr lvl="0" indent="0" marL="0">
              <a:buNone/>
            </a:pPr>
            <a:r>
              <a:rPr/>
              <a:t>If your diagram description is stored in a </a:t>
            </a:r>
            <a:r>
              <a:rPr>
                <a:latin typeface="Courier"/>
              </a:rPr>
              <a:t>File</a:t>
            </a:r>
            <a:r>
              <a:rPr/>
              <a:t>, you can use the </a:t>
            </a:r>
            <a:r>
              <a:rPr>
                <a:latin typeface="Courier"/>
              </a:rPr>
              <a:t>SourceFileReader</a:t>
            </a:r>
            <a:r>
              <a:rPr/>
              <a:t> class to generate some PNG file.</a:t>
            </a:r>
          </a:p>
          <a:p>
            <a:pPr lvl="0" indent="0">
              <a:buNone/>
            </a:pPr>
            <a:r>
              <a:rPr>
                <a:latin typeface="Courier"/>
              </a:rPr>
              <a:t>File source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SourceFileReader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SourceFileReader</a:t>
            </a:r>
            <a:r>
              <a:rPr>
                <a:solidFill>
                  <a:srgbClr val="666666"/>
                </a:solidFill>
                <a:latin typeface="Courier"/>
              </a:rPr>
              <a:t>(</a:t>
            </a:r>
            <a:r>
              <a:rPr>
                <a:latin typeface="Courier"/>
              </a:rPr>
              <a:t>source</a:t>
            </a:r>
            <a:r>
              <a:rPr>
                <a:solidFill>
                  <a:srgbClr val="666666"/>
                </a:solidFill>
                <a:latin typeface="Courier"/>
              </a:rPr>
              <a:t>);</a:t>
            </a:r>
            <a:br/>
            <a:r>
              <a:rPr>
                <a:latin typeface="Courier"/>
              </a:rPr>
              <a:t>List</a:t>
            </a:r>
            <a:r>
              <a:rPr>
                <a:solidFill>
                  <a:srgbClr val="666666"/>
                </a:solidFill>
                <a:latin typeface="Courier"/>
              </a:rPr>
              <a:t>&lt;</a:t>
            </a:r>
            <a:r>
              <a:rPr>
                <a:latin typeface="Courier"/>
              </a:rPr>
              <a:t>GeneratedImage</a:t>
            </a:r>
            <a:r>
              <a:rPr>
                <a:solidFill>
                  <a:srgbClr val="666666"/>
                </a:solidFill>
                <a:latin typeface="Courier"/>
              </a:rPr>
              <a:t>&gt;</a:t>
            </a:r>
            <a:r>
              <a:rPr>
                <a:latin typeface="Courier"/>
              </a:rPr>
              <a:t> list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getGeneratedImages</a:t>
            </a:r>
            <a:r>
              <a:rPr>
                <a:solidFill>
                  <a:srgbClr val="666666"/>
                </a:solidFill>
                <a:latin typeface="Courier"/>
              </a:rPr>
              <a:t>();</a:t>
            </a:r>
            <a:br/>
            <a:r>
              <a:rPr i="1">
                <a:solidFill>
                  <a:srgbClr val="60A0B0"/>
                </a:solidFill>
                <a:latin typeface="Courier"/>
              </a:rPr>
              <a:t>// Generated files</a:t>
            </a:r>
            <a:br/>
            <a:r>
              <a:rPr>
                <a:latin typeface="Courier"/>
              </a:rPr>
              <a:t>File png </a:t>
            </a:r>
            <a:r>
              <a:rPr>
                <a:solidFill>
                  <a:srgbClr val="666666"/>
                </a:solidFill>
                <a:latin typeface="Courier"/>
              </a:rPr>
              <a:t>=</a:t>
            </a:r>
            <a:r>
              <a:rPr>
                <a:latin typeface="Courier"/>
              </a:rPr>
              <a:t> list</a:t>
            </a:r>
            <a:r>
              <a:rPr>
                <a:solidFill>
                  <a:srgbClr val="666666"/>
                </a:solidFill>
                <a:latin typeface="Courier"/>
              </a:rPr>
              <a:t>.</a:t>
            </a:r>
            <a:r>
              <a:rPr>
                <a:solidFill>
                  <a:srgbClr val="06287E"/>
                </a:solidFill>
                <a:latin typeface="Courier"/>
              </a:rPr>
              <a:t>get</a:t>
            </a:r>
            <a:r>
              <a:rPr>
                <a:solidFill>
                  <a:srgbClr val="666666"/>
                </a:solidFill>
                <a:latin typeface="Courier"/>
              </a:rPr>
              <a:t>(</a:t>
            </a:r>
            <a:r>
              <a:rPr>
                <a:solidFill>
                  <a:srgbClr val="40A070"/>
                </a:solidFill>
                <a:latin typeface="Courier"/>
              </a:rPr>
              <a:t>0</a:t>
            </a:r>
            <a:r>
              <a:rPr>
                <a:solidFill>
                  <a:srgbClr val="666666"/>
                </a:solidFill>
                <a:latin typeface="Courier"/>
              </a:rPr>
              <a:t>).</a:t>
            </a:r>
            <a:r>
              <a:rPr>
                <a:solidFill>
                  <a:srgbClr val="06287E"/>
                </a:solidFill>
                <a:latin typeface="Courier"/>
              </a:rPr>
              <a:t>getPngFile</a:t>
            </a:r>
            <a:r>
              <a:rPr>
                <a:solidFill>
                  <a:srgbClr val="666666"/>
                </a:solidFill>
                <a:latin typeface="Courier"/>
              </a:rPr>
              <a:t>();</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SVG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SVG file.</a:t>
            </a:r>
          </a:p>
          <a:p>
            <a:pPr lvl="0" indent="0">
              <a:buNone/>
            </a:pP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a:solidFill>
                  <a:srgbClr val="902000"/>
                </a:solidFill>
                <a:latin typeface="Courier"/>
              </a:rPr>
              <a:t>final</a:t>
            </a:r>
            <a:r>
              <a:rPr>
                <a:latin typeface="Courier"/>
              </a:rPr>
              <a:t> ByteArrayOutputStream os </a:t>
            </a:r>
            <a:r>
              <a:rPr>
                <a:solidFill>
                  <a:srgbClr val="666666"/>
                </a:solidFill>
                <a:latin typeface="Courier"/>
              </a:rPr>
              <a:t>=</a:t>
            </a:r>
            <a:r>
              <a:rPr>
                <a:latin typeface="Courier"/>
              </a:rPr>
              <a:t> </a:t>
            </a:r>
            <a:r>
              <a:rPr b="1">
                <a:solidFill>
                  <a:srgbClr val="007020"/>
                </a:solidFill>
                <a:latin typeface="Courier"/>
              </a:rPr>
              <a:t>new</a:t>
            </a:r>
            <a:r>
              <a:rPr>
                <a:latin typeface="Courier"/>
              </a:rPr>
              <a:t> ByteArrayOutputStream</a:t>
            </a:r>
            <a:r>
              <a:rPr>
                <a:solidFill>
                  <a:srgbClr val="666666"/>
                </a:solidFill>
                <a:latin typeface="Courier"/>
              </a:rPr>
              <a:t>();</a:t>
            </a:r>
            <a:br/>
            <a:r>
              <a:rPr i="1">
                <a:solidFill>
                  <a:srgbClr val="60A0B0"/>
                </a:solidFill>
                <a:latin typeface="Courier"/>
              </a:rPr>
              <a:t>// Write the first image to "os"</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generateImage</a:t>
            </a:r>
            <a:r>
              <a:rPr>
                <a:solidFill>
                  <a:srgbClr val="666666"/>
                </a:solidFill>
                <a:latin typeface="Courier"/>
              </a:rPr>
              <a:t>(</a:t>
            </a:r>
            <a:r>
              <a:rPr>
                <a:latin typeface="Courier"/>
              </a:rPr>
              <a:t>os</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FileFormatOption</a:t>
            </a:r>
            <a:r>
              <a:rPr>
                <a:solidFill>
                  <a:srgbClr val="666666"/>
                </a:solidFill>
                <a:latin typeface="Courier"/>
              </a:rPr>
              <a:t>(</a:t>
            </a:r>
            <a:r>
              <a:rPr>
                <a:latin typeface="Courier"/>
              </a:rPr>
              <a:t>FileFormat</a:t>
            </a:r>
            <a:r>
              <a:rPr>
                <a:solidFill>
                  <a:srgbClr val="666666"/>
                </a:solidFill>
                <a:latin typeface="Courier"/>
              </a:rPr>
              <a:t>.</a:t>
            </a:r>
            <a:r>
              <a:rPr>
                <a:solidFill>
                  <a:srgbClr val="06287E"/>
                </a:solidFill>
                <a:latin typeface="Courier"/>
              </a:rPr>
              <a:t>SVG</a:t>
            </a:r>
            <a:r>
              <a:rPr>
                <a:solidFill>
                  <a:srgbClr val="666666"/>
                </a:solidFill>
                <a:latin typeface="Courier"/>
              </a:rPr>
              <a:t>));</a:t>
            </a:r>
            <a:br/>
            <a:r>
              <a:rPr>
                <a:latin typeface="Courier"/>
              </a:rPr>
              <a:t>os</a:t>
            </a:r>
            <a:r>
              <a:rPr>
                <a:solidFill>
                  <a:srgbClr val="666666"/>
                </a:solidFill>
                <a:latin typeface="Courier"/>
              </a:rPr>
              <a:t>.</a:t>
            </a:r>
            <a:r>
              <a:rPr>
                <a:solidFill>
                  <a:srgbClr val="06287E"/>
                </a:solidFill>
                <a:latin typeface="Courier"/>
              </a:rPr>
              <a:t>close</a:t>
            </a:r>
            <a:r>
              <a:rPr>
                <a:solidFill>
                  <a:srgbClr val="666666"/>
                </a:solidFill>
                <a:latin typeface="Courier"/>
              </a:rPr>
              <a:t>();</a:t>
            </a:r>
            <a:br/>
            <a:br/>
            <a:r>
              <a:rPr i="1">
                <a:solidFill>
                  <a:srgbClr val="60A0B0"/>
                </a:solidFill>
                <a:latin typeface="Courier"/>
              </a:rPr>
              <a:t>// The XML is stored into svg</a:t>
            </a:r>
            <a:br/>
            <a:r>
              <a:rPr>
                <a:solidFill>
                  <a:srgbClr val="902000"/>
                </a:solidFill>
                <a:latin typeface="Courier"/>
              </a:rPr>
              <a:t>final</a:t>
            </a:r>
            <a:r>
              <a:rPr>
                <a:latin typeface="Courier"/>
              </a:rPr>
              <a:t> String svg </a:t>
            </a:r>
            <a:r>
              <a:rPr>
                <a:solidFill>
                  <a:srgbClr val="666666"/>
                </a:solidFill>
                <a:latin typeface="Courier"/>
              </a:rPr>
              <a:t>=</a:t>
            </a:r>
            <a:r>
              <a:rPr>
                <a:latin typeface="Courier"/>
              </a:rPr>
              <a:t> </a:t>
            </a:r>
            <a:r>
              <a:rPr b="1">
                <a:solidFill>
                  <a:srgbClr val="007020"/>
                </a:solidFill>
                <a:latin typeface="Courier"/>
              </a:rPr>
              <a:t>new</a:t>
            </a:r>
            <a:r>
              <a:rPr>
                <a:latin typeface="Courier"/>
              </a:rPr>
              <a:t> String</a:t>
            </a:r>
            <a:r>
              <a:rPr>
                <a:solidFill>
                  <a:srgbClr val="666666"/>
                </a:solidFill>
                <a:latin typeface="Courier"/>
              </a:rPr>
              <a:t>(</a:t>
            </a:r>
            <a:r>
              <a:rPr>
                <a:latin typeface="Courier"/>
              </a:rPr>
              <a:t>os</a:t>
            </a:r>
            <a:r>
              <a:rPr>
                <a:solidFill>
                  <a:srgbClr val="666666"/>
                </a:solidFill>
                <a:latin typeface="Courier"/>
              </a:rPr>
              <a:t>.</a:t>
            </a:r>
            <a:r>
              <a:rPr>
                <a:solidFill>
                  <a:srgbClr val="06287E"/>
                </a:solidFill>
                <a:latin typeface="Courier"/>
              </a:rPr>
              <a:t>toByteArray</a:t>
            </a:r>
            <a:r>
              <a:rPr>
                <a:solidFill>
                  <a:srgbClr val="666666"/>
                </a:solidFill>
                <a:latin typeface="Courier"/>
              </a:rPr>
              <a:t>(),</a:t>
            </a:r>
            <a:r>
              <a:rPr>
                <a:latin typeface="Courier"/>
              </a:rPr>
              <a:t> Charset</a:t>
            </a:r>
            <a:r>
              <a:rPr>
                <a:solidFill>
                  <a:srgbClr val="666666"/>
                </a:solidFill>
                <a:latin typeface="Courier"/>
              </a:rPr>
              <a:t>.</a:t>
            </a:r>
            <a:r>
              <a:rPr>
                <a:solidFill>
                  <a:srgbClr val="06287E"/>
                </a:solidFill>
                <a:latin typeface="Courier"/>
              </a:rPr>
              <a:t>forName</a:t>
            </a:r>
            <a:r>
              <a:rPr>
                <a:solidFill>
                  <a:srgbClr val="666666"/>
                </a:solidFill>
                <a:latin typeface="Courier"/>
              </a:rPr>
              <a:t>(</a:t>
            </a:r>
            <a:r>
              <a:rPr>
                <a:solidFill>
                  <a:srgbClr val="4070A0"/>
                </a:solidFill>
                <a:latin typeface="Courier"/>
              </a:rPr>
              <a:t>"UTF-8"</a:t>
            </a:r>
            <a:r>
              <a:rPr>
                <a:solidFill>
                  <a:srgbClr val="666666"/>
                </a:solidFill>
                <a:latin typeface="Courier"/>
              </a:rPr>
              <a:t>));</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Plantuml Official Web Site</a:t>
            </a:r>
          </a:p>
          <a:p>
            <a:pPr lvl="0"/>
            <a:r>
              <a:rPr>
                <a:hlinkClick r:id="rId3"/>
              </a:rPr>
              <a:t>Plantuml Wikipedia</a:t>
            </a:r>
          </a:p>
          <a:p>
            <a:pPr lvl="0"/>
            <a:r>
              <a:rPr>
                <a:hlinkClick r:id="rId4"/>
              </a:rPr>
              <a:t>Plantuml GitHub</a:t>
            </a:r>
          </a:p>
          <a:p>
            <a:pPr lvl="0"/>
            <a:r>
              <a:rPr>
                <a:hlinkClick r:id="rId5"/>
              </a:rPr>
              <a:t>Plantuml Online Server</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Original idea: Arnaud Roques</a:t>
            </a:r>
          </a:p>
          <a:p>
            <a:pPr lvl="0"/>
            <a:r>
              <a:rPr/>
              <a:t>Word Macro: Alain Bertucat &amp; Matthieu Sabatier</a:t>
            </a:r>
          </a:p>
          <a:p>
            <a:pPr lvl="0"/>
            <a:r>
              <a:rPr/>
              <a:t>Word Add-in: Adriaan van den Brand</a:t>
            </a:r>
          </a:p>
          <a:p>
            <a:pPr lvl="0"/>
            <a:r>
              <a:rPr/>
              <a:t>J2V8 &amp; viz.js integration: Andreas Studer</a:t>
            </a:r>
          </a:p>
          <a:p>
            <a:pPr lvl="0"/>
            <a:r>
              <a:rPr/>
              <a:t>Official Eclipse Plugin: Hallvard Trætteberg</a:t>
            </a:r>
          </a:p>
          <a:p>
            <a:pPr lvl="0"/>
            <a:r>
              <a:rPr/>
              <a:t>Original Eclipse Plugin: Claude Durif &amp; Anne Pecoil</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Servlet &amp; XWiki: Maxime Sinclair</a:t>
            </a:r>
          </a:p>
          <a:p>
            <a:pPr lvl="0"/>
            <a:r>
              <a:rPr/>
              <a:t>Docker: David Ducatel</a:t>
            </a:r>
          </a:p>
          <a:p>
            <a:pPr lvl="0"/>
            <a:r>
              <a:rPr/>
              <a:t>AWS lib: Chris Passarello</a:t>
            </a:r>
          </a:p>
          <a:p>
            <a:pPr lvl="0"/>
            <a:r>
              <a:rPr/>
              <a:t>Stdlib Icons: tupadr3</a:t>
            </a:r>
          </a:p>
          <a:p>
            <a:pPr lvl="0"/>
            <a:r>
              <a:rPr/>
              <a:t>Site design: Raphael Cotisson</a:t>
            </a:r>
          </a:p>
          <a:p>
            <a:pPr lvl="0"/>
            <a:r>
              <a:rPr/>
              <a:t>Logo: Benjamin Croizet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plantuml/plantuml/actions/workflows/ci.yml/badge.svg?color=chocolate"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CI h:50px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badges are generated via</a:t>
            </a:r>
          </a:p>
          <a:p>
            <a:pPr lvl="0" indent="0" marL="0">
              <a:buNone/>
            </a:pPr>
            <a:r>
              <a:rPr/>
              <a:t>https://shields.io/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b="1"/>
              <a:t>Diagram As Code</a:t>
            </a:r>
          </a:p>
          <a:p>
            <a:pPr lvl="1"/>
            <a:r>
              <a:rPr/>
              <a:t>Diagrams are defined using a simple and intuitive language. (</a:t>
            </a:r>
            <a:r>
              <a:rPr>
                <a:hlinkClick r:id="rId2"/>
              </a:rPr>
              <a:t>see PlantUML Language Reference Guide</a:t>
            </a:r>
            <a:r>
              <a:rPr/>
              <a:t>).</a:t>
            </a:r>
          </a:p>
          <a:p>
            <a:pPr lvl="0"/>
            <a:r>
              <a:rPr b="1"/>
              <a:t>Easy to use</a:t>
            </a:r>
          </a:p>
          <a:p>
            <a:pPr lvl="1"/>
            <a:r>
              <a:rPr/>
              <a:t>New users can read the </a:t>
            </a:r>
            <a:r>
              <a:rPr>
                <a:hlinkClick r:id="rId3"/>
              </a:rPr>
              <a:t>quick start page</a:t>
            </a:r>
            <a:r>
              <a:rPr/>
              <a:t>. There is also a </a:t>
            </a:r>
            <a:r>
              <a:rPr>
                <a:hlinkClick r:id="rId4"/>
              </a:rPr>
              <a:t>F.A.Q. page</a:t>
            </a:r>
            <a:r>
              <a:rPr/>
              <a:t>.</a:t>
            </a:r>
          </a:p>
          <a:p>
            <a:pPr lvl="0"/>
            <a:r>
              <a:rPr b="1"/>
              <a:t>Easy to integrate</a:t>
            </a:r>
          </a:p>
          <a:p>
            <a:pPr lvl="1"/>
            <a:r>
              <a:rPr/>
              <a:t>PlantUML can be used within </a:t>
            </a:r>
            <a:r>
              <a:rPr>
                <a:hlinkClick r:id="rId5"/>
              </a:rPr>
              <a:t>many other tools</a:t>
            </a:r>
            <a:r>
              <a:rPr/>
              <a:t>.</a:t>
            </a:r>
          </a:p>
          <a:p>
            <a:pPr lvl="0"/>
            <a:r>
              <a:rPr b="1"/>
              <a:t>Several outputs</a:t>
            </a:r>
          </a:p>
          <a:p>
            <a:pPr lvl="1"/>
            <a:r>
              <a:rPr/>
              <a:t>Images can be generated in PNG, </a:t>
            </a:r>
            <a:r>
              <a:rPr>
                <a:hlinkClick r:id="rId6"/>
              </a:rPr>
              <a:t>in SVG</a:t>
            </a:r>
            <a:r>
              <a:rPr/>
              <a:t> or </a:t>
            </a:r>
            <a:r>
              <a:rPr>
                <a:hlinkClick r:id="rId7"/>
              </a:rPr>
              <a:t>in LaTeX</a:t>
            </a:r>
            <a:r>
              <a:rPr/>
              <a:t> format.</a:t>
            </a:r>
          </a:p>
          <a:p>
            <a:pPr lvl="1"/>
            <a:r>
              <a:rPr/>
              <a:t>It is also possible to generate </a:t>
            </a:r>
            <a:r>
              <a:rPr>
                <a:hlinkClick r:id="rId8"/>
              </a:rPr>
              <a:t>ASCII art diagrams</a:t>
            </a:r>
            <a:r>
              <a:rPr/>
              <a:t> (only for sequence diagrams).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b="1"/>
              <a:t>PlantUML</a:t>
            </a:r>
            <a:r>
              <a:rPr/>
              <a:t> is a component that allows to quickly write:</a:t>
            </a:r>
          </a:p>
          <a:p>
            <a:pPr lvl="0"/>
            <a:r>
              <a:rPr>
                <a:hlinkClick r:id="rId2"/>
              </a:rPr>
              <a:t>Sequence diagram</a:t>
            </a:r>
          </a:p>
          <a:p>
            <a:pPr lvl="0"/>
            <a:r>
              <a:rPr>
                <a:hlinkClick r:id="rId3"/>
              </a:rPr>
              <a:t>Usecase diagram</a:t>
            </a:r>
          </a:p>
          <a:p>
            <a:pPr lvl="0"/>
            <a:r>
              <a:rPr>
                <a:hlinkClick r:id="rId4"/>
              </a:rPr>
              <a:t>Class diagram</a:t>
            </a:r>
          </a:p>
          <a:p>
            <a:pPr lvl="0"/>
            <a:r>
              <a:rPr>
                <a:hlinkClick r:id="rId5"/>
              </a:rPr>
              <a:t>Object diagram</a:t>
            </a:r>
          </a:p>
          <a:p>
            <a:pPr lvl="0"/>
            <a:r>
              <a:rPr>
                <a:hlinkClick r:id="rId6"/>
              </a:rPr>
              <a:t>Activity diagram</a:t>
            </a:r>
            <a:r>
              <a:rPr/>
              <a:t> (here is </a:t>
            </a:r>
            <a:r>
              <a:rPr>
                <a:hlinkClick r:id="rId7"/>
              </a:rPr>
              <a:t>the legacy syntax</a:t>
            </a:r>
            <a:r>
              <a:rPr/>
              <a:t>)</a:t>
            </a:r>
          </a:p>
          <a:p>
            <a:pPr lvl="0"/>
            <a:r>
              <a:rPr>
                <a:hlinkClick r:id="rId8"/>
              </a:rPr>
              <a:t>Component diagram</a:t>
            </a:r>
          </a:p>
          <a:p>
            <a:pPr lvl="0"/>
            <a:r>
              <a:rPr>
                <a:hlinkClick r:id="rId9"/>
              </a:rPr>
              <a:t>Deployment diagram</a:t>
            </a:r>
          </a:p>
          <a:p>
            <a:pPr lvl="0"/>
            <a:r>
              <a:rPr>
                <a:hlinkClick r:id="rId10"/>
              </a:rPr>
              <a:t>State diagram</a:t>
            </a:r>
          </a:p>
          <a:p>
            <a:pPr lvl="0"/>
            <a:r>
              <a:rPr>
                <a:hlinkClick r:id="rId11"/>
              </a:rPr>
              <a:t>Timing diagram</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The following non-UML diagrams are also supported:</a:t>
            </a:r>
          </a:p>
          <a:p>
            <a:pPr lvl="0"/>
            <a:r>
              <a:rPr>
                <a:hlinkClick r:id="rId2"/>
              </a:rPr>
              <a:t>JSON data</a:t>
            </a:r>
          </a:p>
          <a:p>
            <a:pPr lvl="0"/>
            <a:r>
              <a:rPr>
                <a:hlinkClick r:id="rId3"/>
              </a:rPr>
              <a:t>YAML data</a:t>
            </a:r>
          </a:p>
          <a:p>
            <a:pPr lvl="0"/>
            <a:r>
              <a:rPr>
                <a:hlinkClick r:id="rId4"/>
              </a:rPr>
              <a:t>Network diagram (nwdiag)</a:t>
            </a:r>
          </a:p>
          <a:p>
            <a:pPr lvl="0"/>
            <a:r>
              <a:rPr>
                <a:hlinkClick r:id="rId5"/>
              </a:rPr>
              <a:t>Wireframe graphical interface or UI mockups (salt)</a:t>
            </a:r>
          </a:p>
          <a:p>
            <a:pPr lvl="0"/>
            <a:r>
              <a:rPr>
                <a:hlinkClick r:id="rId6"/>
              </a:rPr>
              <a:t>Archimate diagram</a:t>
            </a:r>
          </a:p>
          <a:p>
            <a:pPr lvl="0"/>
            <a:r>
              <a:rPr>
                <a:hlinkClick r:id="rId7"/>
              </a:rPr>
              <a:t>Specification and Description Language (SDL)</a:t>
            </a:r>
          </a:p>
          <a:p>
            <a:pPr lvl="0"/>
            <a:r>
              <a:rPr>
                <a:hlinkClick r:id="rId8"/>
              </a:rPr>
              <a:t>Ditaa diagram</a:t>
            </a:r>
          </a:p>
          <a:p>
            <a:pPr lvl="0"/>
            <a:r>
              <a:rPr>
                <a:hlinkClick r:id="rId9"/>
              </a:rPr>
              <a:t>Gantt diagram</a:t>
            </a:r>
          </a:p>
          <a:p>
            <a:pPr lvl="0"/>
            <a:r>
              <a:rPr>
                <a:hlinkClick r:id="rId10"/>
              </a:rPr>
              <a:t>MindMap diagram</a:t>
            </a:r>
          </a:p>
          <a:p>
            <a:pPr lvl="0"/>
            <a:r>
              <a:rPr>
                <a:hlinkClick r:id="rId11"/>
              </a:rPr>
              <a:t>Work Breakdown Structure diagram (WBS)</a:t>
            </a:r>
          </a:p>
          <a:p>
            <a:pPr lvl="0"/>
            <a:r>
              <a:rPr>
                <a:hlinkClick r:id="rId12"/>
              </a:rPr>
              <a:t>Mathematic with AsciiMath or JLaTeXMath notation</a:t>
            </a:r>
          </a:p>
          <a:p>
            <a:pPr lvl="0"/>
            <a:r>
              <a:rPr>
                <a:hlinkClick r:id="rId13"/>
              </a:rPr>
              <a:t>Entity Relationship diagram (IE/ER)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Furthermore:</a:t>
            </a:r>
          </a:p>
          <a:p>
            <a:pPr lvl="0"/>
            <a:r>
              <a:rPr>
                <a:hlinkClick r:id="rId2"/>
              </a:rPr>
              <a:t>Hyperlinks and tooltips</a:t>
            </a:r>
          </a:p>
          <a:p>
            <a:pPr lvl="0"/>
            <a:r>
              <a:rPr>
                <a:hlinkClick r:id="rId3"/>
              </a:rPr>
              <a:t>Creole</a:t>
            </a:r>
            <a:r>
              <a:rPr/>
              <a:t>: rich text, emoticons, unicode, icons</a:t>
            </a:r>
          </a:p>
          <a:p>
            <a:pPr lvl="0"/>
            <a:r>
              <a:rPr>
                <a:hlinkClick r:id="rId4"/>
              </a:rPr>
              <a:t>OpenIconic icons</a:t>
            </a:r>
          </a:p>
          <a:p>
            <a:pPr lvl="0"/>
            <a:r>
              <a:rPr>
                <a:hlinkClick r:id="rId5"/>
              </a:rPr>
              <a:t>Sprite icons</a:t>
            </a:r>
          </a:p>
          <a:p>
            <a:pPr lvl="0"/>
            <a:r>
              <a:rPr>
                <a:hlinkClick r:id="rId6"/>
              </a:rPr>
              <a:t>AsciiMath mathematical expressions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What is it?</a:t>
            </a:r>
          </a:p>
          <a:p>
            <a:pPr lvl="0"/>
            <a:r>
              <a:rPr/>
              <a:t>Plantuml When do you need it?</a:t>
            </a:r>
          </a:p>
          <a:p>
            <a:pPr lvl="0"/>
            <a:r>
              <a:rPr/>
              <a:t>Plantuml How to use it online?</a:t>
            </a:r>
          </a:p>
          <a:p>
            <a:pPr lvl="0"/>
            <a:r>
              <a:rPr/>
              <a:t>Plantuml How to use it offline?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When do you need it?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Integrate application source code with its UML design</a:t>
            </a:r>
          </a:p>
          <a:p>
            <a:pPr lvl="0"/>
            <a:r>
              <a:rPr/>
              <a:t>Do not worry about visual design</a:t>
            </a:r>
          </a:p>
          <a:p>
            <a:pPr lvl="0"/>
            <a:r>
              <a:rPr/>
              <a:t>If you need something platform independent and portable</a:t>
            </a:r>
          </a:p>
          <a:p>
            <a:pPr lvl="0"/>
            <a:r>
              <a:rPr/>
              <a:t>If you need something that has lightweight diagramming features.</a:t>
            </a:r>
          </a:p>
          <a:p>
            <a:pPr lvl="0"/>
            <a:r>
              <a:rPr/>
              <a:t>If you do not want to pay for licences.</a:t>
            </a:r>
          </a:p>
          <a:p>
            <a:pPr lvl="0"/>
            <a:r>
              <a:rPr/>
              <a:t>If you do not need to install applications.</a:t>
            </a:r>
          </a:p>
          <a:p>
            <a:pPr lvl="0"/>
            <a:r>
              <a:rPr/>
              <a:t>If you need fast operations for diagraming models that you need to generate and share with others.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There are many applications that use PlantUML.</a:t>
            </a:r>
          </a:p>
          <a:p>
            <a:pPr lvl="0"/>
            <a:r>
              <a:rPr/>
              <a:t>There are many examples of PlantUML diagrams.maybe you can find your solutions. Do not forget to check the </a:t>
            </a:r>
            <a:r>
              <a:rPr>
                <a:hlinkClick r:id="rId2"/>
              </a:rPr>
              <a:t>examples</a:t>
            </a:r>
            <a: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Before Start Lets Download &amp; Install PlantUML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&amp; Installation Options for Offline Usage</a:t>
            </a:r>
          </a:p>
        </p:txBody>
      </p:sp>
      <p:sp>
        <p:nvSpPr>
          <p:cNvPr id="3" name="Content Placeholder 2"/>
          <p:cNvSpPr>
            <a:spLocks noGrp="1"/>
          </p:cNvSpPr>
          <p:nvPr>
            <p:ph idx="1"/>
          </p:nvPr>
        </p:nvSpPr>
        <p:spPr/>
        <p:txBody>
          <a:bodyPr/>
          <a:lstStyle/>
          <a:p>
            <a:pPr lvl="0"/>
            <a:r>
              <a:rPr/>
              <a:t>Download from Direct Site and Use As *.jar File</a:t>
            </a:r>
          </a:p>
          <a:p>
            <a:pPr lvl="0"/>
            <a:r>
              <a:rPr/>
              <a:t>Install via Choco and use with Command Line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Option-1 : Download Jar File and PDF Guide</a:t>
            </a:r>
          </a:p>
        </p:txBody>
      </p:sp>
      <p:sp>
        <p:nvSpPr>
          <p:cNvPr id="3" name="Content Placeholder 2"/>
          <p:cNvSpPr>
            <a:spLocks noGrp="1"/>
          </p:cNvSpPr>
          <p:nvPr>
            <p:ph idx="1"/>
          </p:nvPr>
        </p:nvSpPr>
        <p:spPr/>
        <p:txBody>
          <a:bodyPr/>
          <a:lstStyle/>
          <a:p>
            <a:pPr lvl="0"/>
            <a:r>
              <a:rPr/>
              <a:t>Visit </a:t>
            </a:r>
            <a:r>
              <a:rPr>
                <a:hlinkClick r:id="rId2"/>
              </a:rPr>
              <a:t>Download page</a:t>
            </a:r>
          </a:p>
          <a:p>
            <a:pPr lvl="0"/>
            <a:r>
              <a:rPr/>
              <a:t>Download Latest Version Always with GraphViz Support</a:t>
            </a:r>
          </a:p>
          <a:p>
            <a:pPr lvl="1"/>
            <a:r>
              <a:rPr/>
              <a:t>PlantUML compiled Jar (Version 1.2022.4)</a:t>
            </a:r>
          </a:p>
          <a:p>
            <a:pPr lvl="2"/>
            <a:r>
              <a:rPr>
                <a:hlinkClick r:id="rId3"/>
              </a:rPr>
              <a:t>From GitHub releases</a:t>
            </a:r>
            <a:r>
              <a:rPr/>
              <a:t>, you can download </a:t>
            </a:r>
            <a:r>
              <a:rPr>
                <a:hlinkClick r:id="rId4"/>
              </a:rPr>
              <a:t>plantuml.1.2022.4.jar</a:t>
            </a:r>
          </a:p>
          <a:p>
            <a:pPr lvl="2"/>
            <a:r>
              <a:rPr/>
              <a:t>Version without embedded GraphViz: </a:t>
            </a:r>
            <a:r>
              <a:rPr>
                <a:hlinkClick r:id="rId5"/>
              </a:rPr>
              <a:t>plantuml-nodot.1.2022.4.jar</a:t>
            </a:r>
          </a:p>
          <a:p>
            <a:pPr lvl="0"/>
            <a:r>
              <a:rPr/>
              <a:t>PlantUML Language Reference Guide</a:t>
            </a:r>
          </a:p>
          <a:p>
            <a:pPr lvl="1"/>
            <a:r>
              <a:rPr/>
              <a:t>    </a:t>
            </a:r>
            <a:r>
              <a:rPr b="1">
                <a:hlinkClick r:id="rId6"/>
              </a:rPr>
              <a:t>English</a:t>
            </a:r>
            <a:r>
              <a:rPr/>
              <a:t>      </a:t>
            </a:r>
            <a:r>
              <a:rPr>
                <a:hlinkClick r:id="rId7"/>
              </a:rPr>
              <a:t>Deutsch</a:t>
            </a:r>
            <a:r>
              <a:rPr/>
              <a:t>      </a:t>
            </a:r>
            <a:r>
              <a:rPr>
                <a:hlinkClick r:id="rId8"/>
              </a:rPr>
              <a:t>Español</a:t>
            </a:r>
            <a:r>
              <a:rPr/>
              <a:t>      </a:t>
            </a:r>
            <a:r>
              <a:rPr>
                <a:hlinkClick r:id="rId9"/>
              </a:rPr>
              <a:t>Français</a:t>
            </a:r>
            <a:r>
              <a:rPr/>
              <a:t>      </a:t>
            </a:r>
            <a:r>
              <a:rPr>
                <a:hlinkClick r:id="rId10"/>
              </a:rPr>
              <a:t>日本語</a:t>
            </a:r>
            <a:r>
              <a:rPr/>
              <a:t>      </a:t>
            </a:r>
            <a:r>
              <a:rPr>
                <a:hlinkClick r:id="rId11"/>
              </a:rPr>
              <a:t>한국어</a:t>
            </a:r>
            <a:r>
              <a:rPr/>
              <a:t>      </a:t>
            </a:r>
            <a:r>
              <a:rPr>
                <a:hlinkClick r:id="rId12"/>
              </a:rPr>
              <a:t>Русский</a:t>
            </a:r>
            <a:r>
              <a:rPr/>
              <a:t>      </a:t>
            </a:r>
            <a:r>
              <a:rPr>
                <a:hlinkClick r:id="rId13"/>
              </a:rPr>
              <a:t>中文</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Option-2 : Install via Choco and use with Command Line</a:t>
            </a:r>
          </a:p>
        </p:txBody>
      </p:sp>
      <p:sp>
        <p:nvSpPr>
          <p:cNvPr id="3" name="Content Placeholder 2"/>
          <p:cNvSpPr>
            <a:spLocks noGrp="1"/>
          </p:cNvSpPr>
          <p:nvPr>
            <p:ph idx="1"/>
          </p:nvPr>
        </p:nvSpPr>
        <p:spPr/>
        <p:txBody>
          <a:bodyPr/>
          <a:lstStyle/>
          <a:p>
            <a:pPr lvl="0"/>
            <a:r>
              <a:rPr/>
              <a:t>Choco install</a:t>
            </a:r>
          </a:p>
          <a:p>
            <a:pPr lvl="1"/>
            <a:r>
              <a:rPr/>
              <a:t>For windows users, majkinetor introduced a way to install plantuml and its dependencies easily. Run cmd.exe as Administrator, and run two commands as follows (the first command is not needed and will fail if you already have chocolatey installed).</a:t>
            </a:r>
          </a:p>
          <a:p>
            <a:pPr lvl="0" indent="0">
              <a:buNone/>
            </a:pPr>
            <a:r>
              <a:rPr>
                <a:latin typeface="Courier"/>
              </a:rPr>
              <a:t>@</a:t>
            </a:r>
            <a:r>
              <a:rPr>
                <a:solidFill>
                  <a:srgbClr val="4070A0"/>
                </a:solidFill>
                <a:latin typeface="Courier"/>
              </a:rPr>
              <a:t>"%SystemRoot%\System32\WindowsPowerShell\v1.0\powershell.exe"</a:t>
            </a:r>
            <a:r>
              <a:rPr>
                <a:latin typeface="Courier"/>
              </a:rPr>
              <a:t> </a:t>
            </a:r>
            <a:r>
              <a:rPr>
                <a:solidFill>
                  <a:srgbClr val="7D9029"/>
                </a:solidFill>
                <a:latin typeface="Courier"/>
              </a:rPr>
              <a:t>-NoProfile</a:t>
            </a:r>
            <a:r>
              <a:rPr>
                <a:latin typeface="Courier"/>
              </a:rPr>
              <a:t> </a:t>
            </a:r>
            <a:r>
              <a:rPr>
                <a:solidFill>
                  <a:srgbClr val="7D9029"/>
                </a:solidFill>
                <a:latin typeface="Courier"/>
              </a:rPr>
              <a:t>-ExecutionPolicy</a:t>
            </a:r>
            <a:r>
              <a:rPr>
                <a:latin typeface="Courier"/>
              </a:rPr>
              <a:t> Bypass </a:t>
            </a:r>
            <a:r>
              <a:rPr>
                <a:solidFill>
                  <a:srgbClr val="7D9029"/>
                </a:solidFill>
                <a:latin typeface="Courier"/>
              </a:rPr>
              <a:t>-Command</a:t>
            </a:r>
            <a:r>
              <a:rPr>
                <a:latin typeface="Courier"/>
              </a:rPr>
              <a:t> </a:t>
            </a:r>
            <a:r>
              <a:rPr>
                <a:solidFill>
                  <a:srgbClr val="4070A0"/>
                </a:solidFill>
                <a:latin typeface="Courier"/>
              </a:rPr>
              <a:t>"iex ((New-Object System.Net.WebClient).DownloadString('https://chocolatey.org/install.ps1'))"</a:t>
            </a:r>
            <a:r>
              <a:rPr>
                <a:latin typeface="Courier"/>
              </a:rPr>
              <a:t> </a:t>
            </a:r>
            <a:r>
              <a:rPr b="1">
                <a:solidFill>
                  <a:srgbClr val="007020"/>
                </a:solidFill>
                <a:latin typeface="Courier"/>
              </a:rPr>
              <a:t>&amp;&amp;</a:t>
            </a:r>
            <a:r>
              <a:rPr>
                <a:latin typeface="Courier"/>
              </a:rPr>
              <a:t> SET </a:t>
            </a:r>
            <a:r>
              <a:rPr>
                <a:solidFill>
                  <a:srgbClr val="4070A0"/>
                </a:solidFill>
                <a:latin typeface="Courier"/>
              </a:rPr>
              <a:t>"PATH=%PATH%;%ALLUSERSPROFILE%\chocolatey\bin"</a:t>
            </a:r>
          </a:p>
          <a:p>
            <a:pPr lvl="0" indent="0">
              <a:buNone/>
            </a:pPr>
            <a:r>
              <a:rPr>
                <a:latin typeface="Courier"/>
              </a:rPr>
              <a:t>choco install plantuml</a:t>
            </a:r>
          </a:p>
          <a:p>
            <a:pPr lvl="0"/>
            <a:r>
              <a:rPr/>
              <a:t>If you’ve installed java, but still prompts “java not installed”, please add java bin path to PATH environment variable.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Always Test Installation and Its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online?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From PlantUML Web Page Select “Online Server”</a:t>
            </a:r>
          </a:p>
          <a:p>
            <a:pPr lvl="0"/>
            <a:r>
              <a:rPr/>
              <a:t>Default Online Server Link</a:t>
            </a:r>
          </a:p>
          <a:p>
            <a:pPr lvl="1"/>
            <a:r>
              <a:rPr/>
              <a:t>https://www.plantuml.com/plantuml/uml/SyfFKj2rKt3CoKnELR1Io4ZDoSa70000 bg right h:450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Integrations with other tools</a:t>
            </a:r>
          </a:p>
          <a:p>
            <a:pPr lvl="1"/>
            <a:r>
              <a:rPr/>
              <a:t>Plantuml How to integrate with Doxygen?</a:t>
            </a:r>
          </a:p>
          <a:p>
            <a:pPr lvl="1"/>
            <a:r>
              <a:rPr/>
              <a:t>Plantuml How to integrate with Eclipse?</a:t>
            </a:r>
          </a:p>
          <a:p>
            <a:pPr lvl="1"/>
            <a:r>
              <a:rPr/>
              <a:t>Plantuml How to integrate with Visual Studio Code?</a:t>
            </a:r>
          </a:p>
          <a:p>
            <a:pPr lvl="1"/>
            <a:r>
              <a:rPr/>
              <a:t>Plantuml How to integrate with Visual Studio?</a:t>
            </a:r>
          </a:p>
          <a:p>
            <a:pPr lvl="1"/>
            <a:r>
              <a:rPr/>
              <a:t>and More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pic>
        <p:nvPicPr>
          <p:cNvPr descr="fig:  assets/ce204-week-5-plantuml-server.drawio.svg" id="0" name="Picture 1"/>
          <p:cNvPicPr>
            <a:picLocks noGrp="1" noChangeAspect="1"/>
          </p:cNvPicPr>
          <p:nvPr/>
        </p:nvPicPr>
        <p:blipFill>
          <a:blip r:embed="rId2"/>
          <a:stretch>
            <a:fillRect/>
          </a:stretch>
        </p:blipFill>
        <p:spPr bwMode="auto">
          <a:xfrm>
            <a:off x="1371600" y="1600200"/>
            <a:ext cx="641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You can download get shareable PNG, SVG links from server</a:t>
            </a:r>
          </a:p>
          <a:p>
            <a:pPr lvl="0"/>
            <a:r>
              <a:rPr/>
              <a:t>You can access directly UML diagram via browser</a:t>
            </a:r>
          </a:p>
          <a:p>
            <a:pPr lvl="0"/>
            <a:r>
              <a:rPr/>
              <a:t>You can parse links from server to get editable diagram</a:t>
            </a:r>
          </a:p>
          <a:p>
            <a:pPr lvl="0"/>
            <a:r>
              <a:rPr/>
              <a:t>You can try several built-in themes</a:t>
            </a:r>
          </a:p>
          <a:p>
            <a:pPr lvl="0"/>
            <a:r>
              <a:rPr/>
              <a:t>You can seperate diagram window from code window to make easier to edit diagram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Everything stored on link, example</a:t>
            </a:r>
          </a:p>
          <a:p>
            <a:pPr lvl="0"/>
            <a:r>
              <a:rPr/>
              <a:t>Request URL</a:t>
            </a:r>
          </a:p>
          <a:p>
            <a:pPr lvl="0" indent="0">
              <a:buNone/>
            </a:pPr>
            <a:r>
              <a:rPr>
                <a:latin typeface="Courier"/>
              </a:rPr>
              <a:t>https://www.plantuml.com/plantuml/uml/SyfFKj2rKt3CoKnELR1Io4ZDoSa70000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Server Base URL</a:t>
            </a:r>
          </a:p>
          <a:p>
            <a:pPr lvl="0" indent="0">
              <a:buNone/>
            </a:pPr>
            <a:r>
              <a:rPr>
                <a:latin typeface="Courier"/>
              </a:rPr>
              <a:t>https://www.plantuml.com/plantuml/uml/</a:t>
            </a:r>
          </a:p>
          <a:p>
            <a:pPr lvl="0"/>
            <a:r>
              <a:rPr/>
              <a:t>Encoded PlantUML Script</a:t>
            </a:r>
          </a:p>
          <a:p>
            <a:pPr lvl="1" indent="0">
              <a:buNone/>
            </a:pPr>
            <a:r>
              <a:rPr>
                <a:latin typeface="Courier"/>
              </a:rPr>
              <a:t>SyfFKj2rKt3CoKnELR1Io4ZDoSa70000</a:t>
            </a:r>
          </a:p>
          <a:p>
            <a:pPr lvl="0" indent="0">
              <a:buNone/>
            </a:pPr>
            <a:r>
              <a:rPr>
                <a:latin typeface="Courier"/>
              </a:rPr>
              <a:t>- Decoded PlantUML Script
``` plantuml
@startuml
Bob -&gt; Alice : hello
@enduml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If you plantuml text-encoding features https://plantuml.com/text-encoding</a:t>
            </a:r>
          </a:p>
          <a:p>
            <a:pPr lvl="0"/>
            <a:r>
              <a:rPr/>
              <a:t>They use</a:t>
            </a:r>
          </a:p>
          <a:p>
            <a:pPr lvl="1"/>
            <a:r>
              <a:rPr/>
              <a:t>https://en.wikipedia.org/wiki/Deflate (LZ77 + Huffman)</a:t>
            </a:r>
          </a:p>
          <a:p>
            <a:pPr lvl="1"/>
            <a:r>
              <a:rPr/>
              <a:t>https://en.wikipedia.org/wiki/Brotli (LZ77)</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online?</a:t>
            </a:r>
          </a:p>
        </p:txBody>
      </p:sp>
      <p:sp>
        <p:nvSpPr>
          <p:cNvPr id="4" name="Text Placeholder 3"/>
          <p:cNvSpPr>
            <a:spLocks noGrp="1"/>
          </p:cNvSpPr>
          <p:nvPr>
            <p:ph idx="2" sz="half" type="body"/>
          </p:nvPr>
        </p:nvSpPr>
        <p:spPr/>
        <p:txBody>
          <a:bodyPr/>
          <a:lstStyle/>
          <a:p>
            <a:pPr lvl="0" indent="0" marL="0">
              <a:spcBef>
                <a:spcPts val="3000"/>
              </a:spcBef>
              <a:buNone/>
            </a:pPr>
            <a:r>
              <a:rPr b="1"/>
              <a:t>Plantuml.jar Console-Command</a:t>
            </a:r>
          </a:p>
          <a:p>
            <a:pPr lvl="0" indent="0" marL="0">
              <a:buNone/>
            </a:pPr>
            <a:r>
              <a:rPr/>
              <a:t>You can use </a:t>
            </a:r>
            <a:r>
              <a:rPr>
                <a:latin typeface="Courier"/>
              </a:rPr>
              <a:t>-encodeurl</a:t>
            </a:r>
            <a:r>
              <a:rPr/>
              <a:t> or </a:t>
            </a:r>
            <a:r>
              <a:rPr>
                <a:latin typeface="Courier"/>
              </a:rPr>
              <a:t>-decodeurl</a:t>
            </a:r>
            <a:r>
              <a:rPr/>
              <a:t> in the </a:t>
            </a:r>
            <a:r>
              <a:rPr>
                <a:hlinkClick r:id="rId2"/>
              </a:rPr>
              <a:t>command line</a:t>
            </a:r>
            <a:r>
              <a:rPr/>
              <a:t> flags to encode or decode the text.</a:t>
            </a:r>
          </a:p>
          <a:p>
            <a:pPr lvl="0" indent="0">
              <a:buNone/>
            </a:pPr>
            <a:r>
              <a:rPr>
                <a:latin typeface="Courier"/>
              </a:rPr>
              <a:t>@startuml
Bob -&gt; Alice : hello
@enduml</a:t>
            </a:r>
          </a:p>
        </p:txBody>
      </p:sp>
      <p:pic>
        <p:nvPicPr>
          <p:cNvPr descr="assets/2022-04-20-17-40-41-image.png" id="0" name="Picture 1"/>
          <p:cNvPicPr>
            <a:picLocks noGrp="1" noChangeAspect="1"/>
          </p:cNvPicPr>
          <p:nvPr/>
        </p:nvPicPr>
        <p:blipFill>
          <a:blip r:embed="rId3"/>
          <a:stretch>
            <a:fillRect/>
          </a:stretch>
        </p:blipFill>
        <p:spPr bwMode="auto">
          <a:xfrm>
            <a:off x="3568700" y="2895600"/>
            <a:ext cx="5105400" cy="584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https://www.plantuml.com/plantuml/uml/SyfFKj2rKt3CoKnELR1Io4ZDoSa70000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You will find here some implementation of this encoder:</a:t>
            </a:r>
          </a:p>
          <a:p>
            <a:pPr lvl="0"/>
            <a:r>
              <a:rPr>
                <a:hlinkClick r:id="rId2"/>
              </a:rPr>
              <a:t>Code in PHP</a:t>
            </a:r>
          </a:p>
          <a:p>
            <a:pPr lvl="0"/>
            <a:r>
              <a:rPr>
                <a:hlinkClick r:id="rId3"/>
              </a:rPr>
              <a:t>Code in Javascript</a:t>
            </a:r>
          </a:p>
          <a:p>
            <a:pPr lvl="0"/>
            <a:r>
              <a:rPr>
                <a:hlinkClick r:id="rId4"/>
              </a:rPr>
              <a:t>Code in Python</a:t>
            </a:r>
          </a:p>
          <a:p>
            <a:pPr lvl="0"/>
            <a:r>
              <a:rPr>
                <a:hlinkClick r:id="rId5"/>
              </a:rPr>
              <a:t>Code in Swift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&amp; Decoder Library</a:t>
            </a:r>
          </a:p>
          <a:p>
            <a:pPr lvl="0"/>
            <a:r>
              <a:rPr/>
              <a:t>You can use following libraries to encode/decode URLs with you app.</a:t>
            </a:r>
          </a:p>
          <a:p>
            <a:pPr lvl="1"/>
            <a:r>
              <a:rPr/>
              <a:t>https://github.com/markushedvall/plantuml-encoder</a:t>
            </a:r>
          </a:p>
          <a:p>
            <a:pPr lvl="1"/>
            <a:r>
              <a:rPr/>
              <a:t>https://www.npmjs.com/package/plantuml-encoder-decoder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encoded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encode</a:t>
            </a:r>
            <a:r>
              <a:rPr>
                <a:latin typeface="Courier"/>
              </a:rPr>
              <a:t>(</a:t>
            </a:r>
            <a:r>
              <a:rPr>
                <a:solidFill>
                  <a:srgbClr val="4070A0"/>
                </a:solidFill>
                <a:latin typeface="Courier"/>
              </a:rPr>
              <a:t>'A -&gt; B: Hello'</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(encoded) </a:t>
            </a:r>
            <a:r>
              <a:rPr i="1">
                <a:solidFill>
                  <a:srgbClr val="60A0B0"/>
                </a:solidFill>
                <a:latin typeface="Courier"/>
              </a:rPr>
              <a:t>// SrJGjLDmibBmICt9oGS0</a:t>
            </a:r>
            <a:br/>
            <a:br/>
            <a:r>
              <a:rPr b="1">
                <a:solidFill>
                  <a:srgbClr val="007020"/>
                </a:solidFill>
                <a:latin typeface="Courier"/>
              </a:rPr>
              <a:t>var</a:t>
            </a:r>
            <a:r>
              <a:rPr>
                <a:latin typeface="Courier"/>
              </a:rPr>
              <a:t> url </a:t>
            </a:r>
            <a:r>
              <a:rPr>
                <a:solidFill>
                  <a:srgbClr val="666666"/>
                </a:solidFill>
                <a:latin typeface="Courier"/>
              </a:rPr>
              <a:t>=</a:t>
            </a:r>
            <a:r>
              <a:rPr>
                <a:latin typeface="Courier"/>
              </a:rPr>
              <a:t> </a:t>
            </a:r>
            <a:r>
              <a:rPr>
                <a:solidFill>
                  <a:srgbClr val="4070A0"/>
                </a:solidFill>
                <a:latin typeface="Courier"/>
              </a:rPr>
              <a:t>'http://www.plantuml.com/plantuml/img/'</a:t>
            </a:r>
            <a:r>
              <a:rPr>
                <a:latin typeface="Courier"/>
              </a:rPr>
              <a:t> </a:t>
            </a:r>
            <a:r>
              <a:rPr>
                <a:solidFill>
                  <a:srgbClr val="666666"/>
                </a:solidFill>
                <a:latin typeface="Courier"/>
              </a:rPr>
              <a:t>+</a:t>
            </a:r>
            <a:r>
              <a:rPr>
                <a:latin typeface="Courier"/>
              </a:rPr>
              <a:t> encoded</a:t>
            </a:r>
            <a:br/>
            <a:br/>
            <a:r>
              <a:rPr b="1">
                <a:solidFill>
                  <a:srgbClr val="007020"/>
                </a:solidFill>
                <a:latin typeface="Courier"/>
              </a:rPr>
              <a:t>var</a:t>
            </a:r>
            <a:r>
              <a:rPr>
                <a:latin typeface="Courier"/>
              </a:rPr>
              <a:t> decoded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(encoded)</a:t>
            </a:r>
            <a:br/>
            <a:r>
              <a:rPr>
                <a:latin typeface="Courier"/>
              </a:rPr>
              <a:t>console</a:t>
            </a:r>
            <a:r>
              <a:rPr>
                <a:solidFill>
                  <a:srgbClr val="666666"/>
                </a:solidFill>
                <a:latin typeface="Courier"/>
              </a:rPr>
              <a:t>.</a:t>
            </a:r>
            <a:r>
              <a:rPr>
                <a:solidFill>
                  <a:srgbClr val="06287E"/>
                </a:solidFill>
                <a:latin typeface="Courier"/>
              </a:rPr>
              <a:t>log</a:t>
            </a:r>
            <a:r>
              <a:rPr>
                <a:latin typeface="Courier"/>
              </a:rPr>
              <a:t>(decoded)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UML Diagrams</a:t>
            </a:r>
          </a:p>
          <a:p>
            <a:pPr lvl="1"/>
            <a:r>
              <a:rPr/>
              <a:t>Sequence diagram</a:t>
            </a:r>
          </a:p>
          <a:p>
            <a:pPr lvl="1"/>
            <a:r>
              <a:rPr/>
              <a:t>Usecase diagram</a:t>
            </a:r>
          </a:p>
          <a:p>
            <a:pPr lvl="1"/>
            <a:r>
              <a:rPr/>
              <a:t>Class diagram</a:t>
            </a:r>
          </a:p>
          <a:p>
            <a:pPr lvl="1"/>
            <a:r>
              <a:rPr/>
              <a:t>Object diagram</a:t>
            </a:r>
          </a:p>
          <a:p>
            <a:pPr lvl="1"/>
            <a:r>
              <a:rPr/>
              <a:t>Activity diagram (here is the legacy syntax)</a:t>
            </a:r>
          </a:p>
          <a:p>
            <a:pPr lvl="1"/>
            <a:r>
              <a:rPr/>
              <a:t>Component diagram</a:t>
            </a:r>
          </a:p>
          <a:p>
            <a:pPr lvl="1"/>
            <a:r>
              <a:rPr/>
              <a:t>Deployment diagram</a:t>
            </a:r>
          </a:p>
          <a:p>
            <a:pPr lvl="1"/>
            <a:r>
              <a:rPr/>
              <a:t>State diagram</a:t>
            </a:r>
          </a:p>
          <a:p>
            <a:pPr lvl="1"/>
            <a:r>
              <a:rPr/>
              <a:t>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Decoder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plain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a:t>
            </a:r>
            <a:r>
              <a:rPr>
                <a:solidFill>
                  <a:srgbClr val="4070A0"/>
                </a:solidFill>
                <a:latin typeface="Courier"/>
              </a:rPr>
              <a:t>'UDfpLD2rKt2oKl18pSd91m0KGWDz'</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(plain) </a:t>
            </a:r>
            <a:r>
              <a:rPr i="1">
                <a:solidFill>
                  <a:srgbClr val="60A0B0"/>
                </a:solidFill>
                <a:latin typeface="Courier"/>
              </a:rPr>
              <a:t>// A -&gt; B: Hello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Simple HEX format</a:t>
            </a:r>
          </a:p>
          <a:p>
            <a:pPr lvl="0"/>
            <a:r>
              <a:rPr/>
              <a:t>If you find Deflate and Brotli too complex, you can try the HEX format. In that case, you just have to encode each character in hexadecimal format.</a:t>
            </a:r>
          </a:p>
          <a:p>
            <a:pPr lvl="0"/>
            <a:r>
              <a:rPr/>
              <a:t>For example :</a:t>
            </a:r>
          </a:p>
          <a:p>
            <a:pPr lvl="1" indent="0">
              <a:buNone/>
            </a:pPr>
            <a:r>
              <a:rPr>
                <a:latin typeface="Courier"/>
              </a:rPr>
              <a:t>@startuml
Alice-&gt;Bob : I am using hex
@enduml</a:t>
            </a:r>
          </a:p>
          <a:p>
            <a:pPr lvl="0"/>
            <a:r>
              <a:rPr/>
              <a:t>will be turned into:</a:t>
            </a:r>
          </a:p>
          <a:p>
            <a:pPr lvl="1" indent="0">
              <a:buNone/>
            </a:pPr>
            <a:r>
              <a:rPr>
                <a:latin typeface="Courier"/>
              </a:rPr>
              <a:t>407374617274756d6c0a416c6963652d3e426f62203a204920616d207573696e67206865780a40656e64756d6c</a:t>
            </a:r>
          </a:p>
          <a:p>
            <a:pPr lvl="0"/>
            <a:r>
              <a:rPr/>
              <a:t>To indicate the use of HEX format, you must add </a:t>
            </a:r>
            <a:r>
              <a:rPr>
                <a:latin typeface="Courier"/>
              </a:rPr>
              <a:t>~h</a:t>
            </a:r>
            <a:r>
              <a:rPr/>
              <a:t> at the start of the data sent to PlantUML server.</a:t>
            </a:r>
          </a:p>
          <a:p>
            <a:pPr lvl="1"/>
            <a:r>
              <a:rPr/>
              <a:t>[http://www.plantuml.com/plantuml/uml/</a:t>
            </a:r>
            <a:r>
              <a:rPr baseline="-25000"/>
              <a:t>h4073…](http://www.plantuml.com/plantuml/uml/</a:t>
            </a:r>
            <a:r>
              <a:rPr/>
              <a:t>h407374617274756d6c0a416c6963652d3e426f62203a204920616d207573696e67206865780a40656e64756d6c)</a:t>
            </a:r>
          </a:p>
          <a:p>
            <a:pPr lvl="0"/>
            <a:r>
              <a:rPr/>
              <a:t>Since there is no compression here, the URL will become very long as the diagram grows.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PNG service</a:t>
            </a:r>
          </a:p>
          <a:p>
            <a:pPr lvl="0" indent="0" marL="0">
              <a:buNone/>
            </a:pPr>
            <a:r>
              <a:rPr/>
              <a:t>To get a PNG file of a diagram, use the following URL scheme: </a:t>
            </a:r>
            <a:r>
              <a:rPr>
                <a:hlinkClick r:id="rId2"/>
              </a:rPr>
              <a:t>/plantuml/png/ENCODED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SVG service</a:t>
            </a:r>
          </a:p>
          <a:p>
            <a:pPr lvl="0" indent="0" marL="0">
              <a:buNone/>
            </a:pPr>
            <a:r>
              <a:rPr/>
              <a:t>To get a SVG XML file of a diagram, use the following URL scheme: </a:t>
            </a:r>
            <a:r>
              <a:rPr>
                <a:hlinkClick r:id="rId2"/>
              </a:rPr>
              <a:t>/plantuml/svg/ENCODED</a:t>
            </a:r>
          </a:p>
          <a:p>
            <a:pPr lvl="0" indent="0" marL="1270000">
              <a:buNone/>
            </a:pPr>
            <a:r>
              <a:rPr sz="2000"/>
              <a:t>Note that not all diagrams can be produced in </a:t>
            </a:r>
            <a:r>
              <a:rPr sz="2000">
                <a:hlinkClick r:id="rId3"/>
              </a:rPr>
              <a:t>SVG</a:t>
            </a:r>
            <a:r>
              <a:rPr sz="2000"/>
              <a:t>. For example, </a:t>
            </a:r>
            <a:r>
              <a:rPr sz="2000">
                <a:hlinkClick r:id="rId4"/>
              </a:rPr>
              <a:t>ditaa diagrams</a:t>
            </a:r>
            <a:r>
              <a:rPr sz="2000"/>
              <a:t> are only available in PNG format.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ASCII Art Service</a:t>
            </a:r>
          </a:p>
          <a:p>
            <a:pPr lvl="0" indent="0" marL="0">
              <a:buNone/>
            </a:pPr>
            <a:r>
              <a:rPr/>
              <a:t>To get an ASCII Art representation of a diagram, encoded in UTF-8, use the following URL scheme: </a:t>
            </a:r>
            <a:r>
              <a:rPr>
                <a:hlinkClick r:id="rId2"/>
              </a:rPr>
              <a:t>/plantuml/txt/ENCODED</a:t>
            </a:r>
          </a:p>
          <a:p>
            <a:pPr lvl="0" indent="0" marL="1270000">
              <a:buNone/>
            </a:pPr>
            <a:r>
              <a:rPr sz="2000"/>
              <a:t>Note that only sequence diagrams can be produced in ASCII 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To get the </a:t>
            </a:r>
            <a:r>
              <a:rPr>
                <a:hlinkClick r:id="rId2"/>
              </a:rPr>
              <a:t>client image map</a:t>
            </a:r>
            <a:r>
              <a:rPr/>
              <a:t> related to a previously generated PNG image, use the following URL scheme: </a:t>
            </a:r>
            <a:r>
              <a:rPr>
                <a:hlinkClick r:id="rId3"/>
              </a:rPr>
              <a:t>/plantuml/map/ENCODED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The output is a list of </a:t>
            </a:r>
            <a:r>
              <a:rPr>
                <a:latin typeface="Courier"/>
              </a:rPr>
              <a:t>&lt;area&gt;</a:t>
            </a:r>
            <a:r>
              <a:rPr/>
              <a:t> tags, each line matching a link present in the diagram description.</a:t>
            </a:r>
          </a:p>
          <a:p>
            <a:pPr lvl="0" indent="0" marL="0">
              <a:buNone/>
            </a:pPr>
            <a:r>
              <a:rPr/>
              <a:t>For example, the following </a:t>
            </a:r>
            <a:r>
              <a:rPr>
                <a:hlinkClick r:id="rId2"/>
              </a:rPr>
              <a:t>diagram</a:t>
            </a:r>
            <a:r>
              <a:rPr/>
              <a:t>:</a:t>
            </a:r>
          </a:p>
          <a:p>
            <a:pPr lvl="0" indent="0">
              <a:buNone/>
            </a:pPr>
            <a:r>
              <a:rPr>
                <a:latin typeface="Courier"/>
              </a:rPr>
              <a:t>@startuml
participant Bob [[http://plantuml.com]]
Bob -&gt; Alice : [[http://forum.plantuml.net]] hello
@enduml</a:t>
            </a:r>
          </a:p>
          <a:p>
            <a:pPr lvl="0" indent="0" marL="0">
              <a:buNone/>
            </a:pPr>
            <a:r>
              <a:rPr/>
              <a:t>produces the </a:t>
            </a:r>
            <a:r>
              <a:rPr>
                <a:hlinkClick r:id="rId3"/>
              </a:rPr>
              <a:t>following output</a:t>
            </a:r>
            <a:r>
              <a:rPr/>
              <a:t>:</a:t>
            </a:r>
          </a:p>
          <a:p>
            <a:pPr lvl="0" indent="0">
              <a:buNone/>
            </a:pP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b="1">
                <a:solidFill>
                  <a:srgbClr val="007020"/>
                </a:solidFill>
                <a:latin typeface="Courier"/>
              </a:rPr>
              <a:t>&lt;/map&gt;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Note that you need to include these </a:t>
            </a:r>
            <a:r>
              <a:rPr>
                <a:latin typeface="Courier"/>
              </a:rPr>
              <a:t>&lt;area...</a:t>
            </a:r>
            <a:r>
              <a:rPr/>
              <a:t> tags inside a </a:t>
            </a:r>
            <a:r>
              <a:rPr>
                <a:latin typeface="Courier"/>
              </a:rPr>
              <a:t>&lt;map...</a:t>
            </a:r>
            <a:r>
              <a:rPr/>
              <a:t> html tag to make the complete image map.</a:t>
            </a:r>
          </a:p>
          <a:p>
            <a:pPr lvl="0" indent="0">
              <a:buNone/>
            </a:pPr>
            <a:r>
              <a:rPr>
                <a:solidFill>
                  <a:srgbClr val="902000"/>
                </a:solidFill>
                <a:latin typeface="Courier"/>
              </a:rPr>
              <a:t>&lt;!DOCTYPE </a:t>
            </a:r>
            <a:r>
              <a:rPr>
                <a:latin typeface="Courier"/>
              </a:rPr>
              <a:t>html</a:t>
            </a:r>
            <a:r>
              <a:rPr>
                <a:solidFill>
                  <a:srgbClr val="902000"/>
                </a:solidFill>
                <a:latin typeface="Courier"/>
              </a:rPr>
              <a:t>&gt;</a:t>
            </a:r>
            <a:br/>
            <a:r>
              <a:rPr b="1">
                <a:solidFill>
                  <a:srgbClr val="007020"/>
                </a:solidFill>
                <a:latin typeface="Courier"/>
              </a:rPr>
              <a:t>&lt;html</a:t>
            </a:r>
            <a:r>
              <a:rPr>
                <a:latin typeface="Courier"/>
              </a:rPr>
              <a:t> </a:t>
            </a:r>
            <a:r>
              <a:rPr b="1">
                <a:solidFill>
                  <a:srgbClr val="FF0000"/>
                </a:solidFill>
                <a:latin typeface="Courier"/>
              </a:rPr>
              <a:t>lang</a:t>
            </a:r>
            <a:r>
              <a:rPr>
                <a:solidFill>
                  <a:srgbClr val="007020"/>
                </a:solidFill>
                <a:latin typeface="Courier"/>
              </a:rPr>
              <a:t>=</a:t>
            </a:r>
            <a:r>
              <a:rPr>
                <a:solidFill>
                  <a:srgbClr val="4070A0"/>
                </a:solidFill>
                <a:latin typeface="Courier"/>
              </a:rPr>
              <a:t>"en"</a:t>
            </a:r>
            <a:r>
              <a:rPr b="1">
                <a:solidFill>
                  <a:srgbClr val="007020"/>
                </a:solidFill>
                <a:latin typeface="Courier"/>
              </a:rPr>
              <a:t>&gt;</a:t>
            </a:r>
            <a:br/>
            <a:r>
              <a:rPr b="1">
                <a:solidFill>
                  <a:srgbClr val="007020"/>
                </a:solidFill>
                <a:latin typeface="Courier"/>
              </a:rPr>
              <a:t>&lt;head&gt;</a:t>
            </a:r>
            <a:br/>
            <a:r>
              <a:rPr>
                <a:latin typeface="Courier"/>
              </a:rPr>
              <a:t>    </a:t>
            </a:r>
            <a:r>
              <a:rPr b="1">
                <a:solidFill>
                  <a:srgbClr val="007020"/>
                </a:solidFill>
                <a:latin typeface="Courier"/>
              </a:rPr>
              <a:t>&lt;title&gt;</a:t>
            </a:r>
            <a:r>
              <a:rPr>
                <a:latin typeface="Courier"/>
              </a:rPr>
              <a:t>Plantuml Image Map</a:t>
            </a:r>
            <a:r>
              <a:rPr b="1">
                <a:solidFill>
                  <a:srgbClr val="007020"/>
                </a:solidFill>
                <a:latin typeface="Courier"/>
              </a:rPr>
              <a:t>&lt;/title&gt;</a:t>
            </a:r>
            <a:br/>
            <a:r>
              <a:rPr>
                <a:latin typeface="Courier"/>
              </a:rPr>
              <a:t>    </a:t>
            </a:r>
            <a:r>
              <a:rPr b="1">
                <a:solidFill>
                  <a:srgbClr val="007020"/>
                </a:solidFill>
                <a:latin typeface="Courier"/>
              </a:rPr>
              <a:t>&lt;meta</a:t>
            </a:r>
            <a:r>
              <a:rPr>
                <a:latin typeface="Courier"/>
              </a:rPr>
              <a:t> </a:t>
            </a:r>
            <a:r>
              <a:rPr b="1">
                <a:solidFill>
                  <a:srgbClr val="FF0000"/>
                </a:solidFill>
                <a:latin typeface="Courier"/>
              </a:rPr>
              <a:t>charset</a:t>
            </a:r>
            <a:r>
              <a:rPr>
                <a:solidFill>
                  <a:srgbClr val="007020"/>
                </a:solidFill>
                <a:latin typeface="Courier"/>
              </a:rPr>
              <a:t>=</a:t>
            </a:r>
            <a:r>
              <a:rPr>
                <a:solidFill>
                  <a:srgbClr val="4070A0"/>
                </a:solidFill>
                <a:latin typeface="Courier"/>
              </a:rPr>
              <a:t>"UTF-8"</a:t>
            </a:r>
            <a:r>
              <a:rPr>
                <a:latin typeface="Courier"/>
              </a:rPr>
              <a:t> </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"keywords"</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"Plantuml,ImageMap"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"description"</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 Image 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"author"</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"Uğur CORUH"</a:t>
            </a:r>
            <a:r>
              <a:rPr b="1">
                <a:solidFill>
                  <a:srgbClr val="007020"/>
                </a:solidFill>
                <a:latin typeface="Courier"/>
              </a:rPr>
              <a:t>&gt;</a:t>
            </a:r>
            <a:br/>
            <a:r>
              <a:rPr b="1">
                <a:solidFill>
                  <a:srgbClr val="007020"/>
                </a:solidFill>
                <a:latin typeface="Courier"/>
              </a:rPr>
              <a:t>&lt;/head&gt;</a:t>
            </a:r>
            <a:br/>
            <a:r>
              <a:rPr b="1">
                <a:solidFill>
                  <a:srgbClr val="007020"/>
                </a:solidFill>
                <a:latin typeface="Courier"/>
              </a:rPr>
              <a:t>&lt;body&gt;</a:t>
            </a:r>
            <a:br/>
            <a:r>
              <a:rPr>
                <a:latin typeface="Courier"/>
              </a:rPr>
              <a:t> </a:t>
            </a:r>
            <a:r>
              <a:rPr i="1">
                <a:solidFill>
                  <a:srgbClr val="60A0B0"/>
                </a:solidFill>
                <a:latin typeface="Courier"/>
              </a:rPr>
              <a:t>&lt;!-- --&gt;</a:t>
            </a:r>
            <a:br/>
            <a:r>
              <a:rPr>
                <a:latin typeface="Courier"/>
              </a:rPr>
              <a:t>    </a:t>
            </a:r>
            <a:r>
              <a:rPr b="1">
                <a:solidFill>
                  <a:srgbClr val="007020"/>
                </a:solidFill>
                <a:latin typeface="Courier"/>
              </a:rPr>
              <a:t>&lt;h1&gt;</a:t>
            </a:r>
            <a:r>
              <a:rPr>
                <a:latin typeface="Courier"/>
              </a:rPr>
              <a:t>Sample Image</a:t>
            </a:r>
            <a:r>
              <a:rPr b="1">
                <a:solidFill>
                  <a:srgbClr val="007020"/>
                </a:solidFill>
                <a:latin typeface="Courier"/>
              </a:rPr>
              <a:t>&lt;/h1&gt;</a:t>
            </a:r>
            <a:br/>
            <a:r>
              <a:rPr>
                <a:latin typeface="Courier"/>
              </a:rPr>
              <a:t>    </a:t>
            </a:r>
            <a:r>
              <a:rPr b="1">
                <a:solidFill>
                  <a:srgbClr val="007020"/>
                </a:solidFill>
                <a:latin typeface="Courier"/>
              </a:rPr>
              <a:t>&lt;img</a:t>
            </a:r>
            <a:r>
              <a:rPr>
                <a:latin typeface="Courier"/>
              </a:rPr>
              <a:t> </a:t>
            </a:r>
            <a:r>
              <a:rPr b="1">
                <a:solidFill>
                  <a:srgbClr val="FF0000"/>
                </a:solidFill>
                <a:latin typeface="Courier"/>
              </a:rPr>
              <a:t>src</a:t>
            </a:r>
            <a:r>
              <a:rPr>
                <a:solidFill>
                  <a:srgbClr val="007020"/>
                </a:solidFill>
                <a:latin typeface="Courier"/>
              </a:rPr>
              <a:t>=</a:t>
            </a:r>
            <a:r>
              <a:rPr>
                <a:solidFill>
                  <a:srgbClr val="4070A0"/>
                </a:solidFill>
                <a:latin typeface="Courier"/>
              </a:rPr>
              <a:t>"image.png"</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"Website map"</a:t>
            </a:r>
            <a:r>
              <a:rPr>
                <a:latin typeface="Courier"/>
              </a:rPr>
              <a:t> </a:t>
            </a:r>
            <a:r>
              <a:rPr b="1">
                <a:solidFill>
                  <a:srgbClr val="FF0000"/>
                </a:solidFill>
                <a:latin typeface="Courier"/>
              </a:rPr>
              <a:t>usemap</a:t>
            </a:r>
            <a:r>
              <a:rPr>
                <a:solidFill>
                  <a:srgbClr val="007020"/>
                </a:solidFill>
                <a:latin typeface="Courier"/>
              </a:rPr>
              <a:t>=</a:t>
            </a:r>
            <a:r>
              <a:rPr>
                <a:solidFill>
                  <a:srgbClr val="4070A0"/>
                </a:solidFill>
                <a:latin typeface="Courier"/>
              </a:rPr>
              <a:t>"#plantuml_map"</a:t>
            </a:r>
            <a:r>
              <a:rPr>
                <a:latin typeface="Courier"/>
              </a:rPr>
              <a:t> </a:t>
            </a:r>
            <a:r>
              <a:rPr b="1">
                <a:solidFill>
                  <a:srgbClr val="007020"/>
                </a:solidFill>
                <a:latin typeface="Courier"/>
              </a:rPr>
              <a:t>/&gt;</a:t>
            </a:r>
            <a:br/>
            <a:r>
              <a:rPr>
                <a:latin typeface="Courier"/>
              </a:rPr>
              <a:t>    </a:t>
            </a: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a:latin typeface="Courier"/>
              </a:rPr>
              <a:t>    </a:t>
            </a:r>
            <a:r>
              <a:rPr b="1">
                <a:solidFill>
                  <a:srgbClr val="007020"/>
                </a:solidFill>
                <a:latin typeface="Courier"/>
              </a:rPr>
              <a:t>&lt;/map&gt;</a:t>
            </a:r>
            <a:br/>
            <a:r>
              <a:rPr b="1">
                <a:solidFill>
                  <a:srgbClr val="007020"/>
                </a:solidFill>
                <a:latin typeface="Courier"/>
              </a:rPr>
              <a:t>&lt;/body&gt;</a:t>
            </a:r>
            <a:br/>
            <a:r>
              <a:rPr b="1">
                <a:solidFill>
                  <a:srgbClr val="007020"/>
                </a:solidFill>
                <a:latin typeface="Courier"/>
              </a:rPr>
              <a:t>&lt;/html&gt;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C4 Model Diagrams</a:t>
            </a:r>
          </a:p>
          <a:p>
            <a:pPr lvl="1"/>
            <a:r>
              <a:rPr/>
              <a:t>Context Diagram</a:t>
            </a:r>
          </a:p>
          <a:p>
            <a:pPr lvl="1"/>
            <a:r>
              <a:rPr/>
              <a:t>Container Diagram</a:t>
            </a:r>
          </a:p>
          <a:p>
            <a:pPr lvl="1"/>
            <a:r>
              <a:rPr/>
              <a:t>Component Diagram</a:t>
            </a:r>
          </a:p>
          <a:p>
            <a:pPr lvl="1"/>
            <a:r>
              <a:rPr/>
              <a:t>Class Diagram</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With the proxy service, the source description of the diagram can be fetched by the PlantUML Server from a remote document.</a:t>
            </a:r>
          </a:p>
          <a:p>
            <a:pPr lvl="0" indent="0" marL="0">
              <a:buNone/>
            </a:pPr>
            <a:r>
              <a:rPr/>
              <a:t>The proxy service uses the following URL scheme: </a:t>
            </a:r>
            <a:r>
              <a:rPr>
                <a:latin typeface="Courier"/>
              </a:rPr>
              <a:t>/plantuml/proxy?src=RESOURCE&amp;idx=INDEX&amp;fmt=FORMAT</a:t>
            </a:r>
          </a:p>
          <a:p>
            <a:pPr lvl="0"/>
            <a:r>
              <a:rPr/>
              <a:t>RESOURCE is the complete URL of the document which contains the diagram description (with the </a:t>
            </a:r>
            <a:r>
              <a:rPr>
                <a:latin typeface="Courier"/>
              </a:rPr>
              <a:t>@startxxx</a:t>
            </a:r>
            <a:r>
              <a:rPr/>
              <a:t> and </a:t>
            </a:r>
            <a:r>
              <a:rPr>
                <a:latin typeface="Courier"/>
              </a:rPr>
              <a:t>@endxxx</a:t>
            </a:r>
            <a:r>
              <a:rPr/>
              <a:t> tags), it could be a </a:t>
            </a:r>
            <a:r>
              <a:rPr>
                <a:latin typeface="Courier"/>
              </a:rPr>
              <a:t>.html</a:t>
            </a:r>
            <a:r>
              <a:rPr/>
              <a:t> or a </a:t>
            </a:r>
            <a:r>
              <a:rPr>
                <a:latin typeface="Courier"/>
              </a:rPr>
              <a:t>.txt</a:t>
            </a:r>
            <a:r>
              <a:rPr/>
              <a:t> file.</a:t>
            </a:r>
          </a:p>
          <a:p>
            <a:pPr lvl="0"/>
            <a:r>
              <a:rPr/>
              <a:t>INDEX is optional, it specifies the occurrence (starting at 0) of the diagram description that will be parsed when there are more than one diagram descriptions in the remote document. It defaults to zero.</a:t>
            </a:r>
          </a:p>
          <a:p>
            <a:pPr lvl="0"/>
            <a:r>
              <a:rPr/>
              <a:t>FORMAT is optional, it specifies the format to return. Supported values are: </a:t>
            </a:r>
            <a:r>
              <a:rPr>
                <a:latin typeface="Courier"/>
              </a:rPr>
              <a:t>png</a:t>
            </a:r>
            <a:r>
              <a:rPr/>
              <a:t>, </a:t>
            </a:r>
            <a:r>
              <a:rPr>
                <a:latin typeface="Courier"/>
              </a:rPr>
              <a:t>svg</a:t>
            </a:r>
            <a:r>
              <a:rPr/>
              <a:t>, </a:t>
            </a:r>
            <a:r>
              <a:rPr>
                <a:latin typeface="Courier"/>
              </a:rPr>
              <a:t>eps</a:t>
            </a:r>
            <a:r>
              <a:rPr/>
              <a:t>, </a:t>
            </a:r>
            <a:r>
              <a:rPr>
                <a:latin typeface="Courier"/>
              </a:rPr>
              <a:t>epstext</a:t>
            </a:r>
            <a:r>
              <a:rPr/>
              <a:t> and </a:t>
            </a:r>
            <a:r>
              <a:rPr>
                <a:latin typeface="Courier"/>
              </a:rPr>
              <a:t>txt</a:t>
            </a:r>
            <a:r>
              <a:rPr/>
              <a:t>. Default is </a:t>
            </a:r>
            <a:r>
              <a:rPr>
                <a:latin typeface="Courier"/>
              </a:rPr>
              <a:t>png</a:t>
            </a:r>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For example, try this link: http://www.plantuml.com/plantuml/proxy?src=https://raw.github.com/plantuml/plantuml-server/master/src/main/webapp/resource/test2diagrams.txt</a:t>
            </a:r>
          </a:p>
          <a:p>
            <a:pPr lvl="0" indent="0" marL="1270000">
              <a:buNone/>
            </a:pPr>
            <a:r>
              <a:rPr sz="2000"/>
              <a:t>Note that the address of the remote document is specified as a parameter, so it is not necessary to </a:t>
            </a:r>
            <a:r>
              <a:rPr sz="2000">
                <a:hlinkClick r:id="rId2"/>
              </a:rPr>
              <a:t>URL encode</a:t>
            </a:r>
            <a:r>
              <a:rPr sz="2000"/>
              <a:t> the URL.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Checkout Integrations</a:t>
            </a:r>
          </a:p>
          <a:p>
            <a:pPr lvl="1"/>
            <a:r>
              <a:rPr/>
              <a:t>https://plantuml.com/running</a:t>
            </a:r>
          </a:p>
          <a:p>
            <a:pPr lvl="2"/>
            <a:r>
              <a:rPr/>
              <a:t>Wikis and Forums</a:t>
            </a:r>
          </a:p>
          <a:p>
            <a:pPr lvl="2"/>
            <a:r>
              <a:rPr/>
              <a:t>Text editors and IDE</a:t>
            </a:r>
          </a:p>
          <a:p>
            <a:pPr lvl="2"/>
            <a:r>
              <a:rPr/>
              <a:t>Programming language</a:t>
            </a:r>
          </a:p>
          <a:p>
            <a:pPr lvl="2"/>
            <a:r>
              <a:rPr/>
              <a:t>Generated Documentation</a:t>
            </a:r>
          </a:p>
          <a:p>
            <a:pPr lvl="2"/>
            <a:r>
              <a:rPr/>
              <a:t>Online Editors</a:t>
            </a:r>
          </a:p>
          <a:p>
            <a:pPr lvl="2"/>
            <a:r>
              <a:rPr/>
              <a:t>Other services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offline?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Many plugins take advantage of the online web server to generate images.</a:t>
            </a:r>
          </a:p>
          <a:p>
            <a:pPr lvl="0"/>
            <a:r>
              <a:rPr/>
              <a:t>For some reasons (security, performance…) you may need to use your own local server instead. This is possible thanks to the PlantUML Server which is available here.</a:t>
            </a:r>
          </a:p>
          <a:p>
            <a:pPr lvl="0"/>
            <a:r>
              <a:rPr/>
              <a:t>However, installing and configuring a full webserver may be too complex for some users so we have decided to integrate a tiny webserver inside plantuml.jar.</a:t>
            </a:r>
          </a:p>
          <a:p>
            <a:pPr lvl="0"/>
            <a:r>
              <a:rPr/>
              <a:t>This means that you only need a Java Runtime Environment and plantuml.jar to run this very simple web server.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Running the server is pretty simple. You just have to launch:</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a:t>
            </a:r>
          </a:p>
          <a:p>
            <a:pPr lvl="0"/>
            <a:r>
              <a:rPr/>
              <a:t>Attention: By default, the server listens on all interfaces on port 8080.</a:t>
            </a:r>
          </a:p>
          <a:p>
            <a:pPr lvl="0"/>
            <a:r>
              <a:rPr/>
              <a:t>To change the default behavior, you can specify a colon separated port (still listening on all interfaces) or, both, a port and a bind address:</a:t>
            </a:r>
          </a:p>
          <a:p>
            <a:pPr lvl="1"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a:t>
            </a:r>
            <a:b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-picoweb:8000:127.0.0.1</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The server is really basic. It only understands GET requests with following patterns:</a:t>
            </a:r>
          </a:p>
          <a:p>
            <a:pPr lvl="0" indent="0">
              <a:buNone/>
            </a:pPr>
            <a:r>
              <a:rPr>
                <a:latin typeface="Courier"/>
              </a:rPr>
              <a:t>/plantuml/png/xyz....
/plantuml/svg/xyz....</a:t>
            </a:r>
          </a:p>
          <a:p>
            <a:pPr lvl="0"/>
            <a:r>
              <a:rPr/>
              <a:t>The server will return a PNG or SVG image.</a:t>
            </a:r>
          </a:p>
          <a:p>
            <a:pPr lvl="0"/>
            <a:r>
              <a:rPr/>
              <a:t>The server will return a 404 error if the request is not understood.</a:t>
            </a:r>
          </a:p>
          <a:p>
            <a:pPr lvl="0"/>
            <a:r>
              <a:rPr/>
              <a:t>The server will return a 500 error if the image cannot be generated.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Those GET requests are used by various PlantUML plugins. Once you have launched your server, you can simply test it. With any web browser, you just have to point to: http://127.0.0.1:8080.</a:t>
            </a:r>
          </a:p>
          <a:p>
            <a:pPr lvl="0"/>
            <a:r>
              <a:rPr/>
              <a:t>This way, you can very easily use any plugins which need some PlantUML HTTP server without the official online server.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You can use PlantUML using the online web service to generate images on-the-fly. A online demonstration is available at http://www.plantuml.com/plantuml, but you can also install it on your own JEE web application server.</a:t>
            </a:r>
          </a:p>
          <a:p>
            <a:pPr lvl="0"/>
            <a:r>
              <a:rPr b="1"/>
              <a:t>Full featured server is available here:</a:t>
            </a:r>
          </a:p>
          <a:p>
            <a:pPr lvl="1"/>
            <a:r>
              <a:rPr/>
              <a:t>https://plantuml.com/server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To install PlantUML Server on your own JEE 5 web server,</a:t>
            </a:r>
          </a:p>
          <a:p>
            <a:pPr lvl="1"/>
            <a:r>
              <a:rPr/>
              <a:t>download the plantuml.war file and copy it on the webapp folder of your server.</a:t>
            </a:r>
          </a:p>
          <a:p>
            <a:pPr lvl="0"/>
            <a:r>
              <a:rPr/>
              <a:t>Because of the transition from javax.* to jakarta.*, the PlantUML Server does not work on Tomcat 6/7/8/9 anymore. You have to use Tomcat 10.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(1)</a:t>
            </a:r>
          </a:p>
          <a:p>
            <a:pPr lvl="1"/>
            <a:r>
              <a:rPr/>
              <a:t>JSON data</a:t>
            </a:r>
          </a:p>
          <a:p>
            <a:pPr lvl="1"/>
            <a:r>
              <a:rPr/>
              <a:t>YAML data</a:t>
            </a:r>
          </a:p>
          <a:p>
            <a:pPr lvl="1"/>
            <a:r>
              <a:rPr/>
              <a:t>Network diagram (nwdiag)</a:t>
            </a:r>
          </a:p>
          <a:p>
            <a:pPr lvl="1"/>
            <a:r>
              <a:rPr/>
              <a:t>Wireframe graphical interface or UI mockups (salt)</a:t>
            </a:r>
          </a:p>
          <a:p>
            <a:pPr lvl="1"/>
            <a:r>
              <a:rPr/>
              <a:t>Archimate diagram</a:t>
            </a:r>
          </a:p>
          <a:p>
            <a:pPr lvl="1"/>
            <a:r>
              <a:rPr/>
              <a:t>Specification and Description Language (SDL)</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Download and install Java Runtime Environment (JRE) or Java Development Kit (JDK) with JRE.</a:t>
            </a:r>
          </a:p>
          <a:p>
            <a:pPr lvl="0"/>
            <a:r>
              <a:rPr/>
              <a:t>Download jar file from https://plantuml.com/download</a:t>
            </a:r>
          </a:p>
          <a:p>
            <a:pPr lvl="0"/>
            <a:r>
              <a:rPr/>
              <a:t>Select Latest version plantuml.jar with graphviz support.</a:t>
            </a:r>
          </a:p>
          <a:p>
            <a:pPr lvl="0"/>
            <a:r>
              <a:rPr/>
              <a:t>Prepare a batch file to launch on your computer as follow in the same folder with plantuml.jar</a:t>
            </a:r>
          </a:p>
          <a:p>
            <a:pPr lvl="0"/>
            <a:r>
              <a:rPr/>
              <a:t>for PNG image output run </a:t>
            </a:r>
            <a:r>
              <a:rPr b="1"/>
              <a:t>run_plantuml_for_png_export.bat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for SVG output run </a:t>
            </a:r>
            <a:r>
              <a:rPr b="1"/>
              <a:t>run_plantuml_for_svg_export.bat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-svg</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This scripts are look for folders and find *.puml files and generate PNG or SVG images.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Other options</a:t>
            </a:r>
          </a:p>
          <a:p>
            <a:pPr lvl="0" indent="0" marL="0">
              <a:buNone/>
            </a:pPr>
            <a:r>
              <a:rPr/>
              <a:t>The most basic way to run it is:</a:t>
            </a:r>
          </a:p>
          <a:p>
            <a:pPr lvl="0" indent="0">
              <a:buNone/>
            </a:pPr>
            <a:r>
              <a:rPr>
                <a:latin typeface="Courier"/>
              </a:rPr>
              <a:t>java </a:t>
            </a:r>
            <a:r>
              <a:rPr>
                <a:solidFill>
                  <a:srgbClr val="7D9029"/>
                </a:solidFill>
                <a:latin typeface="Courier"/>
              </a:rPr>
              <a:t>-jar</a:t>
            </a:r>
            <a:r>
              <a:rPr>
                <a:latin typeface="Courier"/>
              </a:rPr>
              <a:t>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buNone/>
            </a:pPr>
            <a:r>
              <a:rPr/>
              <a:t>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You can also provide a configuration file which will be included before each diagram:</a:t>
            </a:r>
          </a:p>
          <a:p>
            <a:pPr lvl="0" indent="0">
              <a:buNone/>
            </a:pPr>
            <a:r>
              <a:rPr>
                <a:latin typeface="Courier"/>
              </a:rPr>
              <a:t>java -jar plantuml.jar -config "./config.cfg" dir1</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Suppose you have the two following files:</a:t>
            </a:r>
          </a:p>
          <a:p>
            <a:pPr lvl="0" indent="0" marL="0">
              <a:buNone/>
            </a:pPr>
            <a:r>
              <a:rPr b="1"/>
              <a:t>test1.txt:</a:t>
            </a:r>
          </a:p>
          <a:p>
            <a:pPr lvl="0" indent="0">
              <a:buNone/>
            </a:pPr>
            <a:r>
              <a:rPr>
                <a:latin typeface="Courier"/>
              </a:rPr>
              <a:t>@startuml
Alice-&gt;Bob : hello
@enduml</a:t>
            </a:r>
          </a:p>
          <a:p>
            <a:pPr lvl="0" indent="0" marL="0">
              <a:buNone/>
            </a:pPr>
            <a:r>
              <a:rPr b="1"/>
              <a:t>config.txt:</a:t>
            </a:r>
          </a:p>
          <a:p>
            <a:pPr lvl="0" indent="0">
              <a:buNone/>
            </a:pPr>
            <a:r>
              <a:rPr>
                <a:latin typeface="Courier"/>
              </a:rPr>
              <a:t>skinparam handwritten true</a:t>
            </a:r>
          </a:p>
          <a:p>
            <a:pPr lvl="0"/>
            <a:r>
              <a:rPr/>
              <a:t>If you launch the following command:</a:t>
            </a:r>
          </a:p>
          <a:p>
            <a:pPr lvl="0" indent="0">
              <a:buNone/>
            </a:pPr>
            <a:r>
              <a:rPr>
                <a:latin typeface="Courier"/>
              </a:rPr>
              <a:t>java -jar plantuml.jar -config config.txt test1.txt</a:t>
            </a:r>
          </a:p>
          <a:p>
            <a:pPr lvl="0"/>
            <a:r>
              <a:rPr/>
              <a:t>File </a:t>
            </a:r>
            <a:r>
              <a:rPr>
                <a:latin typeface="Courier"/>
              </a:rPr>
              <a:t>config.txt</a:t>
            </a:r>
            <a:r>
              <a:rPr/>
              <a:t> is automatically included at the very beginning of the diagram.</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PlantUML saves the diagram’s source code in the generated PNG Metadata in the form of </a:t>
            </a:r>
            <a:r>
              <a:rPr>
                <a:hlinkClick r:id="rId2"/>
              </a:rPr>
              <a:t>encoded text</a:t>
            </a:r>
            <a:r>
              <a:rPr/>
              <a:t>.</a:t>
            </a:r>
          </a:p>
          <a:p>
            <a:pPr lvl="0"/>
            <a:r>
              <a:rPr/>
              <a:t>So it is possible to retrieve this source by using the query parameter </a:t>
            </a:r>
            <a:r>
              <a:rPr>
                <a:latin typeface="Courier"/>
              </a:rPr>
              <a:t>metadata</a:t>
            </a:r>
            <a:r>
              <a:rPr/>
              <a:t>, giving it some image URL.</a:t>
            </a:r>
          </a:p>
          <a:p>
            <a:pPr lvl="0"/>
            <a:r>
              <a:rPr/>
              <a:t>For example, if you want to retrieve the diagram source of the image </a:t>
            </a:r>
            <a:r>
              <a:rPr>
                <a:latin typeface="Courier"/>
              </a:rPr>
              <a:t>http://i.stack.imgur.com/HJvKF.png</a:t>
            </a:r>
            <a:r>
              <a:rPr/>
              <a:t> use the following server request: </a:t>
            </a:r>
          </a:p>
          <a:p>
            <a:pPr lvl="1"/>
            <a:r>
              <a:rPr>
                <a:latin typeface="Courier"/>
              </a:rPr>
              <a:t>http://www.plantuml.com/plantuml/?metadata=http://i.stack.imgur.com/HJvKF.png</a:t>
            </a:r>
            <a:r>
              <a:rPr/>
              <a:t>.</a:t>
            </a:r>
          </a:p>
          <a:p>
            <a:pPr lvl="0"/>
            <a:r>
              <a:rPr/>
              <a:t>Sounds like magic! No, merely clever engineering :-)</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indent="0" marL="0">
              <a:buNone/>
            </a:pPr>
            <a:r>
              <a:rPr/>
              <a:t>After all preprocessing (includes etc), PlantUML saves the diagram’s source code in the generated PNG Metadata in the form of </a:t>
            </a:r>
            <a:r>
              <a:rPr>
                <a:hlinkClick r:id="rId2"/>
              </a:rPr>
              <a:t>encoded text</a:t>
            </a:r>
            <a:r>
              <a:rPr/>
              <a:t>.</a:t>
            </a:r>
          </a:p>
          <a:p>
            <a:pPr lvl="0"/>
            <a:r>
              <a:rPr/>
              <a:t>If you does not want plantuml to save the diagram’s source code in the generated PNG Metadata, you can during generation use the option </a:t>
            </a:r>
            <a:r>
              <a:rPr>
                <a:latin typeface="Courier"/>
              </a:rPr>
              <a:t>-nometadata</a:t>
            </a:r>
            <a:r>
              <a:rPr/>
              <a:t> to disable this functionality (To NOT export metadata in PNG/SVG generated files).</a:t>
            </a:r>
          </a:p>
          <a:p>
            <a:pPr lvl="0"/>
            <a:r>
              <a:rPr/>
              <a:t>It is possible to retrieve this source with the </a:t>
            </a:r>
            <a:r>
              <a:rPr>
                <a:latin typeface="Courier"/>
              </a:rPr>
              <a:t>-metadata</a:t>
            </a:r>
            <a:r>
              <a:rPr/>
              <a:t> option. This means that the PNG is almost “editable”: you can post it on a corporate wiki where you cannot install plugins, and someone in the future can update the diagram by getting the metadata, editing and re-uploading again. Also, the diagram is stand-alone.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Conversely, the </a:t>
            </a:r>
            <a:r>
              <a:rPr>
                <a:latin typeface="Courier"/>
              </a:rPr>
              <a:t>-checkmetadata</a:t>
            </a:r>
            <a:r>
              <a:rPr/>
              <a:t> option checks whether the target PNG has the same source and if there are no changes, doesn’t regenerate the PNG, thus saving all processing time. This allows you to run PlantUML on a whole folder (or tree with the </a:t>
            </a:r>
            <a:r>
              <a:rPr>
                <a:latin typeface="Courier"/>
              </a:rPr>
              <a:t>-recursive</a:t>
            </a:r>
            <a:r>
              <a:rPr/>
              <a:t> option) incrementally.</a:t>
            </a:r>
          </a:p>
          <a:p>
            <a:pPr lvl="0" indent="0" marL="0">
              <a:buNone/>
            </a:pPr>
            <a:r>
              <a:rPr/>
              <a:t>Sounds like magic! No, merely clever engineering :-)</a:t>
            </a:r>
          </a:p>
          <a:p>
            <a:pPr lvl="0" indent="0" marL="0">
              <a:buNone/>
            </a:pPr>
            <a:r>
              <a:rPr/>
              <a:t>Example:</a:t>
            </a:r>
          </a:p>
          <a:p>
            <a:pPr lvl="0" indent="0">
              <a:buNone/>
            </a:pPr>
            <a:r>
              <a:rPr>
                <a:latin typeface="Courier"/>
              </a:rPr>
              <a:t>  java -jar plantuml.jar -metadata diagram.png &gt; diagram.puml</a:t>
            </a:r>
          </a:p>
          <a:p>
            <a:pPr lvl="0" indent="0" marL="0">
              <a:buNone/>
            </a:pPr>
            <a:r>
              <a:rPr/>
              <a:t>Unfortunately this option works only with local files. It doesn’t work with </a:t>
            </a:r>
            <a:r>
              <a:rPr>
                <a:latin typeface="Courier"/>
              </a:rPr>
              <a:t>-pipe</a:t>
            </a:r>
            <a:r>
              <a:rPr/>
              <a:t> so you cannot fetch a URL with eg </a:t>
            </a:r>
            <a:r>
              <a:rPr>
                <a:latin typeface="Courier"/>
              </a:rPr>
              <a:t>curl</a:t>
            </a:r>
            <a:r>
              <a:rPr/>
              <a:t> and feed the PNG to PlantUML.</a:t>
            </a:r>
          </a:p>
          <a:p>
            <a:pPr lvl="0" indent="0" marL="0">
              <a:buNone/>
            </a:pPr>
            <a:r>
              <a:rPr/>
              <a:t>However, the Plantuml </a:t>
            </a:r>
            <a:r>
              <a:rPr>
                <a:hlinkClick r:id="rId2"/>
              </a:rPr>
              <a:t>server</a:t>
            </a:r>
            <a:r>
              <a:rPr/>
              <a:t> has a similar feature, where it can get a PNG from a URL and extract its metadata.</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 line</a:t>
            </a:r>
          </a:p>
          <a:p>
            <a:pPr lvl="0" indent="0" marL="0">
              <a:buNone/>
            </a:pPr>
            <a:r>
              <a:rPr/>
              <a:t>You can run PlantUML using the command line. (See </a:t>
            </a:r>
            <a:r>
              <a:rPr>
                <a:hlinkClick r:id="rId2"/>
              </a:rPr>
              <a:t>running</a:t>
            </a:r>
            <a:r>
              <a:rPr/>
              <a:t> for ways to run PlantUML from various other tools and workflows).The most basic way to run it is:</a:t>
            </a:r>
          </a:p>
          <a:p>
            <a:pPr lvl="0" indent="0">
              <a:buNone/>
            </a:pPr>
            <a:r>
              <a:rPr>
                <a:latin typeface="Courier"/>
              </a:rPr>
              <a:t>java -jar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Wildcards</a:t>
            </a:r>
          </a:p>
          <a:p>
            <a:pPr lvl="0" indent="0" marL="0">
              <a:buNone/>
            </a:pPr>
            <a:r>
              <a:rPr/>
              <a:t>You can also use wildcards :</a:t>
            </a:r>
          </a:p>
          <a:p>
            <a:pPr lvl="0"/>
            <a:r>
              <a:rPr/>
              <a:t>For a single character, use </a:t>
            </a:r>
            <a:r>
              <a:rPr>
                <a:latin typeface="Courier"/>
              </a:rPr>
              <a:t>?</a:t>
            </a:r>
          </a:p>
          <a:p>
            <a:pPr lvl="0"/>
            <a:r>
              <a:rPr/>
              <a:t>For zero or more characters, use </a:t>
            </a:r>
            <a:r>
              <a:rPr>
                <a:latin typeface="Courier"/>
              </a:rPr>
              <a:t>*</a:t>
            </a:r>
          </a:p>
          <a:p>
            <a:pPr lvl="0"/>
            <a:r>
              <a:rPr/>
              <a:t>For zero or more characters, (including </a:t>
            </a:r>
            <a:r>
              <a:rPr>
                <a:latin typeface="Courier"/>
              </a:rPr>
              <a:t>/</a:t>
            </a:r>
            <a:r>
              <a:rPr/>
              <a:t> or </a:t>
            </a:r>
            <a:r>
              <a:rPr>
                <a:latin typeface="Courier"/>
              </a:rPr>
              <a:t>\</a:t>
            </a:r>
            <a:r>
              <a:rPr/>
              <a:t>), use a double </a:t>
            </a:r>
            <a:r>
              <a:rPr>
                <a:latin typeface="Courier"/>
              </a:rPr>
              <a:t>**</a:t>
            </a:r>
          </a:p>
          <a:p>
            <a:pPr lvl="0" indent="0" marL="0">
              <a:buNone/>
            </a:pPr>
            <a:r>
              <a:rPr/>
              <a:t>So to process any </a:t>
            </a:r>
            <a:r>
              <a:rPr>
                <a:latin typeface="Courier"/>
              </a:rPr>
              <a:t>.cpp</a:t>
            </a:r>
            <a:r>
              <a:rPr/>
              <a:t> files in all directories starting by </a:t>
            </a:r>
            <a:r>
              <a:rPr i="1"/>
              <a:t>dummy</a:t>
            </a:r>
            <a:r>
              <a:rPr/>
              <a:t> :</a:t>
            </a:r>
          </a:p>
          <a:p>
            <a:pPr lvl="0" indent="0">
              <a:buNone/>
            </a:pPr>
            <a:r>
              <a:rPr>
                <a:latin typeface="Courier"/>
              </a:rPr>
              <a:t>java -jar plantuml.jar "dummy*/*.cpp"</a:t>
            </a:r>
          </a:p>
          <a:p>
            <a:pPr lvl="0" indent="0" marL="0">
              <a:buNone/>
            </a:pPr>
            <a:r>
              <a:rPr/>
              <a:t>And to process any </a:t>
            </a:r>
            <a:r>
              <a:rPr>
                <a:latin typeface="Courier"/>
              </a:rPr>
              <a:t>.cpp</a:t>
            </a:r>
            <a:r>
              <a:rPr/>
              <a:t> files in all directories starting by </a:t>
            </a:r>
            <a:r>
              <a:rPr i="1"/>
              <a:t>dummy</a:t>
            </a:r>
            <a:r>
              <a:rPr/>
              <a:t>, and theirs subdirectories :</a:t>
            </a:r>
          </a:p>
          <a:p>
            <a:pPr lvl="0" indent="0">
              <a:buNone/>
            </a:pPr>
            <a:r>
              <a:rPr>
                <a:latin typeface="Courier"/>
              </a:rPr>
              <a:t>java -jar plantuml.jar "dummy*/**.cpp"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(2)</a:t>
            </a:r>
          </a:p>
          <a:p>
            <a:pPr lvl="1"/>
            <a:r>
              <a:rPr/>
              <a:t>Ditaa diagram</a:t>
            </a:r>
          </a:p>
          <a:p>
            <a:pPr lvl="1"/>
            <a:r>
              <a:rPr/>
              <a:t>Gantt diagram</a:t>
            </a:r>
          </a:p>
          <a:p>
            <a:pPr lvl="1"/>
            <a:r>
              <a:rPr/>
              <a:t>MindMap diagram</a:t>
            </a:r>
          </a:p>
          <a:p>
            <a:pPr lvl="1"/>
            <a:r>
              <a:rPr/>
              <a:t>Work Breakdown Structure diagram (WBS)</a:t>
            </a:r>
          </a:p>
          <a:p>
            <a:pPr lvl="1"/>
            <a:r>
              <a:rPr/>
              <a:t>Mathematic with AsciiMath or JLaTeXMath notation</a:t>
            </a:r>
          </a:p>
          <a:p>
            <a:pPr lvl="1"/>
            <a:r>
              <a:rPr/>
              <a:t>Entity Relationship diagram (IE/ER)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Excluded files</a:t>
            </a:r>
          </a:p>
          <a:p>
            <a:pPr lvl="0" indent="0" marL="0">
              <a:buNone/>
            </a:pPr>
            <a:r>
              <a:rPr/>
              <a:t>You can exlude some files from the process using the </a:t>
            </a:r>
            <a:r>
              <a:rPr>
                <a:latin typeface="Courier"/>
              </a:rPr>
              <a:t>-x</a:t>
            </a:r>
            <a:r>
              <a:rPr/>
              <a:t> option:</a:t>
            </a:r>
          </a:p>
          <a:p>
            <a:pPr lvl="0" indent="0">
              <a:buNone/>
            </a:pPr>
            <a:r>
              <a:rPr>
                <a:latin typeface="Courier"/>
              </a:rPr>
              <a:t>java -jar plantuml.jar -x "**/common/**" -x "**/test/Test*" "dummy*/**/*.cpp"</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Output Directory</a:t>
            </a:r>
          </a:p>
          <a:p>
            <a:pPr lvl="0" indent="0" marL="0">
              <a:buNone/>
            </a:pPr>
            <a:r>
              <a:rPr/>
              <a:t>You can specify an output directory for all images using the </a:t>
            </a:r>
            <a:r>
              <a:rPr>
                <a:latin typeface="Courier"/>
              </a:rPr>
              <a:t>-o</a:t>
            </a:r>
            <a:r>
              <a:rPr/>
              <a:t> switch:</a:t>
            </a:r>
          </a:p>
          <a:p>
            <a:pPr lvl="0" indent="0">
              <a:buNone/>
            </a:pPr>
            <a:r>
              <a:rPr>
                <a:latin typeface="Courier"/>
              </a:rPr>
              <a:t>java -jar plantuml.jar -o "c:/outputPng" "c:/directory2"</a:t>
            </a:r>
          </a:p>
          <a:p>
            <a:pPr lvl="0" indent="0" marL="0">
              <a:buNone/>
            </a:pPr>
            <a:r>
              <a:rPr/>
              <a:t>If you recurse into several directory, there is a slight difference if you provide an absolute or a relative path for this output directory:</a:t>
            </a:r>
          </a:p>
          <a:p>
            <a:pPr lvl="0"/>
            <a:r>
              <a:rPr/>
              <a:t>An absolute path will ensure that all images are output to a single, specific, directory.</a:t>
            </a:r>
          </a:p>
          <a:p>
            <a:pPr lvl="0"/>
            <a:r>
              <a:rPr/>
              <a:t>If you provide a relative path then the images is placed in that directory relative to the location of the </a:t>
            </a:r>
            <a:r>
              <a:rPr b="1"/>
              <a:t>input file</a:t>
            </a:r>
            <a:r>
              <a:rPr/>
              <a:t>, not the current directory (note: this applies even if the path begins with a </a:t>
            </a:r>
            <a:r>
              <a:rPr>
                <a:latin typeface="Courier"/>
              </a:rPr>
              <a:t>.</a:t>
            </a:r>
            <a:r>
              <a:rPr/>
              <a:t>). When Plantuml processes files from multiple directores then the corresponding directory structure is created under the computed output directory.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Types of Output File</a:t>
            </a:r>
          </a:p>
          <a:p>
            <a:pPr lvl="0" indent="0" marL="0">
              <a:buNone/>
            </a:pPr>
            <a:r>
              <a:rPr/>
              <a:t>Images for your diagrams can be exported in a variety of different formats. By default the format will be a PNG file but another type can be selected using the following extensions:</a:t>
            </a:r>
          </a:p>
          <a:p>
            <a:pPr lvl="0" indent="0" marL="0">
              <a:buNone/>
            </a:pPr>
            <a:r>
              <a:rPr/>
              <a:t>Example:</a:t>
            </a:r>
          </a:p>
          <a:p>
            <a:pPr lvl="0" indent="0">
              <a:buNone/>
            </a:pPr>
            <a:r>
              <a:rPr>
                <a:latin typeface="Courier"/>
              </a:rPr>
              <a:t>java -jar plantuml.jar yourdiagram.txt -ttxt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Param name</a:t>
                      </a:r>
                    </a:p>
                  </a:txBody>
                  <a:tcPr/>
                </a:tc>
                <a:tc>
                  <a:txBody>
                    <a:bodyPr/>
                    <a:lstStyle/>
                    <a:p>
                      <a:pPr lvl="0" indent="0" marL="0">
                        <a:buNone/>
                      </a:pPr>
                      <a:r>
                        <a:rPr b="1"/>
                        <a:t>Short param name</a:t>
                      </a:r>
                    </a:p>
                  </a:txBody>
                  <a:tcPr/>
                </a:tc>
                <a:tc>
                  <a:txBody>
                    <a:bodyPr/>
                    <a:lstStyle/>
                    <a:p>
                      <a:pPr lvl="0" indent="0" marL="0">
                        <a:buNone/>
                      </a:pPr>
                      <a:r>
                        <a:rPr b="1"/>
                        <a:t>Output format</a:t>
                      </a:r>
                    </a:p>
                  </a:txBody>
                  <a:tcPr/>
                </a:tc>
                <a:tc>
                  <a:txBody>
                    <a:bodyPr/>
                    <a:lstStyle/>
                    <a:p>
                      <a:pPr lvl="0" indent="0" marL="0">
                        <a:buNone/>
                      </a:pPr>
                      <a:r>
                        <a:rPr b="1"/>
                        <a:t>Comment</a:t>
                      </a:r>
                    </a:p>
                  </a:txBody>
                  <a:tcPr/>
                </a:tc>
              </a:tr>
              <a:tr h="0">
                <a:tc>
                  <a:txBody>
                    <a:bodyPr/>
                    <a:lstStyle/>
                    <a:p>
                      <a:pPr lvl="0" indent="0" marL="0">
                        <a:buNone/>
                      </a:pPr>
                      <a:r>
                        <a:rPr>
                          <a:latin typeface="Courier"/>
                        </a:rPr>
                        <a:t>-tpng</a:t>
                      </a:r>
                    </a:p>
                  </a:txBody>
                </a:tc>
                <a:tc>
                  <a:txBody>
                    <a:bodyPr/>
                    <a:lstStyle/>
                    <a:p>
                      <a:pPr lvl="0" indent="0" marL="0">
                        <a:buNone/>
                      </a:pPr>
                      <a:r>
                        <a:rPr>
                          <a:latin typeface="Courier"/>
                        </a:rPr>
                        <a:t>-png</a:t>
                      </a:r>
                    </a:p>
                  </a:txBody>
                </a:tc>
                <a:tc>
                  <a:txBody>
                    <a:bodyPr/>
                    <a:lstStyle/>
                    <a:p>
                      <a:pPr lvl="0" indent="0" marL="0">
                        <a:buNone/>
                      </a:pPr>
                      <a:r>
                        <a:rPr/>
                        <a:t>PNG</a:t>
                      </a:r>
                    </a:p>
                  </a:txBody>
                </a:tc>
                <a:tc>
                  <a:txBody>
                    <a:bodyPr/>
                    <a:lstStyle/>
                    <a:p>
                      <a:pPr lvl="0" indent="0" marL="0">
                        <a:buNone/>
                      </a:pPr>
                      <a:r>
                        <a:rPr/>
                        <a:t>Default</a:t>
                      </a:r>
                    </a:p>
                  </a:txBody>
                </a:tc>
              </a:tr>
              <a:tr h="0">
                <a:tc>
                  <a:txBody>
                    <a:bodyPr/>
                    <a:lstStyle/>
                    <a:p>
                      <a:pPr lvl="0" indent="0" marL="0">
                        <a:buNone/>
                      </a:pPr>
                      <a:r>
                        <a:rPr>
                          <a:latin typeface="Courier"/>
                        </a:rPr>
                        <a:t>-tsvg</a:t>
                      </a:r>
                    </a:p>
                  </a:txBody>
                </a:tc>
                <a:tc>
                  <a:txBody>
                    <a:bodyPr/>
                    <a:lstStyle/>
                    <a:p>
                      <a:pPr lvl="0" indent="0" marL="0">
                        <a:buNone/>
                      </a:pPr>
                      <a:r>
                        <a:rPr>
                          <a:latin typeface="Courier"/>
                        </a:rPr>
                        <a:t>-svg</a:t>
                      </a:r>
                    </a:p>
                  </a:txBody>
                </a:tc>
                <a:tc>
                  <a:txBody>
                    <a:bodyPr/>
                    <a:lstStyle/>
                    <a:p>
                      <a:pPr lvl="0" indent="0" marL="0">
                        <a:buNone/>
                      </a:pPr>
                      <a:r>
                        <a:rPr/>
                        <a:t>SVG</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-teps</a:t>
                      </a:r>
                    </a:p>
                  </a:txBody>
                </a:tc>
                <a:tc>
                  <a:txBody>
                    <a:bodyPr/>
                    <a:lstStyle/>
                    <a:p>
                      <a:pPr lvl="0" indent="0" marL="0">
                        <a:buNone/>
                      </a:pPr>
                      <a:r>
                        <a:rPr>
                          <a:latin typeface="Courier"/>
                        </a:rPr>
                        <a:t>-eps</a:t>
                      </a:r>
                    </a:p>
                  </a:txBody>
                </a:tc>
                <a:tc>
                  <a:txBody>
                    <a:bodyPr/>
                    <a:lstStyle/>
                    <a:p>
                      <a:pPr lvl="0" indent="0" marL="0">
                        <a:buNone/>
                      </a:pPr>
                      <a:r>
                        <a:rPr/>
                        <a:t>EPS</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-teps:text</a:t>
                      </a:r>
                    </a:p>
                  </a:txBody>
                </a:tc>
                <a:tc>
                  <a:txBody>
                    <a:bodyPr/>
                    <a:lstStyle/>
                    <a:p>
                      <a:pPr lvl="0" indent="0" marL="0">
                        <a:buNone/>
                      </a:pPr>
                      <a:r>
                        <a:rPr>
                          <a:latin typeface="Courier"/>
                        </a:rPr>
                        <a:t>-eps:text</a:t>
                      </a:r>
                    </a:p>
                  </a:txBody>
                </a:tc>
                <a:tc>
                  <a:txBody>
                    <a:bodyPr/>
                    <a:lstStyle/>
                    <a:p>
                      <a:pPr lvl="0" indent="0" marL="0">
                        <a:buNone/>
                      </a:pPr>
                      <a:r>
                        <a:rPr/>
                        <a:t>EPS</a:t>
                      </a:r>
                    </a:p>
                  </a:txBody>
                </a:tc>
                <a:tc>
                  <a:txBody>
                    <a:bodyPr/>
                    <a:lstStyle/>
                    <a:p>
                      <a:pPr lvl="0" indent="0" marL="0">
                        <a:buNone/>
                      </a:pPr>
                      <a:r>
                        <a:rPr/>
                        <a:t>This option keeps text as text</a:t>
                      </a:r>
                    </a:p>
                  </a:txBody>
                </a:tc>
              </a:tr>
              <a:tr h="0">
                <a:tc>
                  <a:txBody>
                    <a:bodyPr/>
                    <a:lstStyle/>
                    <a:p>
                      <a:pPr lvl="0" indent="0" marL="0">
                        <a:buNone/>
                      </a:pPr>
                      <a:r>
                        <a:rPr>
                          <a:latin typeface="Courier"/>
                        </a:rPr>
                        <a:t>-tpdf</a:t>
                      </a:r>
                    </a:p>
                  </a:txBody>
                </a:tc>
                <a:tc>
                  <a:txBody>
                    <a:bodyPr/>
                    <a:lstStyle/>
                    <a:p>
                      <a:pPr lvl="0" indent="0" marL="0">
                        <a:buNone/>
                      </a:pPr>
                      <a:r>
                        <a:rPr>
                          <a:latin typeface="Courier"/>
                        </a:rPr>
                        <a:t>-pdf</a:t>
                      </a:r>
                    </a:p>
                  </a:txBody>
                </a:tc>
                <a:tc>
                  <a:txBody>
                    <a:bodyPr/>
                    <a:lstStyle/>
                    <a:p>
                      <a:pPr lvl="0" indent="0" marL="0">
                        <a:buNone/>
                      </a:pPr>
                      <a:r>
                        <a:rPr/>
                        <a:t>PDF</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-tvdx</a:t>
                      </a:r>
                    </a:p>
                  </a:txBody>
                </a:tc>
                <a:tc>
                  <a:txBody>
                    <a:bodyPr/>
                    <a:lstStyle/>
                    <a:p>
                      <a:pPr lvl="0" indent="0" marL="0">
                        <a:buNone/>
                      </a:pPr>
                      <a:r>
                        <a:rPr>
                          <a:latin typeface="Courier"/>
                        </a:rPr>
                        <a:t>-vdx</a:t>
                      </a:r>
                    </a:p>
                  </a:txBody>
                </a:tc>
                <a:tc>
                  <a:txBody>
                    <a:bodyPr/>
                    <a:lstStyle/>
                    <a:p>
                      <a:pPr lvl="0" indent="0" marL="0">
                        <a:buNone/>
                      </a:pPr>
                      <a:r>
                        <a:rPr/>
                        <a:t>VDX</a:t>
                      </a:r>
                    </a:p>
                  </a:txBody>
                </a:tc>
                <a:tc>
                  <a:txBody>
                    <a:bodyPr/>
                    <a:lstStyle/>
                    <a:p>
                      <a:pPr lvl="0" indent="0" marL="0">
                        <a:buNone/>
                      </a:pPr>
                      <a:r>
                        <a:rPr/>
                        <a:t>Microsoft Visio Document</a:t>
                      </a:r>
                    </a:p>
                  </a:txBody>
                </a:tc>
              </a:tr>
            </a:tbl>
          </a:graphicData>
        </a:graphic>
      </p:graphicFrame>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-txmi</a:t>
                      </a:r>
                    </a:p>
                  </a:txBody>
                </a:tc>
                <a:tc>
                  <a:txBody>
                    <a:bodyPr/>
                    <a:lstStyle/>
                    <a:p>
                      <a:pPr lvl="0" indent="0" marL="0">
                        <a:buNone/>
                      </a:pPr>
                      <a:r>
                        <a:rPr>
                          <a:latin typeface="Courier"/>
                        </a:rPr>
                        <a:t>-xmi</a:t>
                      </a:r>
                    </a:p>
                  </a:txBody>
                </a:tc>
                <a:tc>
                  <a:txBody>
                    <a:bodyPr/>
                    <a:lstStyle/>
                    <a:p>
                      <a:pPr lvl="0" indent="0" marL="0">
                        <a:buNone/>
                      </a:pPr>
                      <a:r>
                        <a:rPr/>
                        <a:t>XMI</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-tscxml</a:t>
                      </a:r>
                    </a:p>
                  </a:txBody>
                </a:tc>
                <a:tc>
                  <a:txBody>
                    <a:bodyPr/>
                    <a:lstStyle/>
                    <a:p>
                      <a:pPr lvl="0" indent="0" marL="0">
                        <a:buNone/>
                      </a:pPr>
                      <a:r>
                        <a:rPr>
                          <a:latin typeface="Courier"/>
                        </a:rPr>
                        <a:t>-scxml</a:t>
                      </a:r>
                    </a:p>
                  </a:txBody>
                </a:tc>
                <a:tc>
                  <a:txBody>
                    <a:bodyPr/>
                    <a:lstStyle/>
                    <a:p>
                      <a:pPr lvl="0" indent="0" marL="0">
                        <a:buNone/>
                      </a:pPr>
                      <a:r>
                        <a:rPr/>
                        <a:t>SCXML</a:t>
                      </a:r>
                    </a:p>
                  </a:txBody>
                </a:tc>
                <a:tc>
                  <a:txBody>
                    <a:bodyPr/>
                    <a:lstStyle/>
                    <a:p>
                      <a:endParaRPr/>
                    </a:p>
                  </a:txBody>
                </a:tc>
              </a:tr>
              <a:tr h="0">
                <a:tc>
                  <a:txBody>
                    <a:bodyPr/>
                    <a:lstStyle/>
                    <a:p>
                      <a:pPr lvl="0" indent="0" marL="0">
                        <a:buNone/>
                      </a:pPr>
                      <a:r>
                        <a:rPr>
                          <a:latin typeface="Courier"/>
                        </a:rPr>
                        <a:t>-thtml</a:t>
                      </a:r>
                    </a:p>
                  </a:txBody>
                </a:tc>
                <a:tc>
                  <a:txBody>
                    <a:bodyPr/>
                    <a:lstStyle/>
                    <a:p>
                      <a:pPr lvl="0" indent="0" marL="0">
                        <a:buNone/>
                      </a:pPr>
                      <a:r>
                        <a:rPr>
                          <a:latin typeface="Courier"/>
                        </a:rPr>
                        <a:t>-html</a:t>
                      </a:r>
                    </a:p>
                  </a:txBody>
                </a:tc>
                <a:tc>
                  <a:txBody>
                    <a:bodyPr/>
                    <a:lstStyle/>
                    <a:p>
                      <a:pPr lvl="0" indent="0" marL="0">
                        <a:buNone/>
                      </a:pPr>
                      <a:r>
                        <a:rPr/>
                        <a:t>HTML</a:t>
                      </a:r>
                    </a:p>
                  </a:txBody>
                </a:tc>
                <a:tc>
                  <a:txBody>
                    <a:bodyPr/>
                    <a:lstStyle/>
                    <a:p>
                      <a:pPr lvl="0" indent="0" marL="0">
                        <a:buNone/>
                      </a:pPr>
                      <a:r>
                        <a:rPr/>
                        <a:t>Alpha feature: do not use</a:t>
                      </a:r>
                    </a:p>
                  </a:txBody>
                </a:tc>
              </a:tr>
            </a:tbl>
          </a:graphicData>
        </a:graphic>
      </p:graphicFrame>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-ttxt</a:t>
                      </a:r>
                    </a:p>
                  </a:txBody>
                </a:tc>
                <a:tc>
                  <a:txBody>
                    <a:bodyPr/>
                    <a:lstStyle/>
                    <a:p>
                      <a:pPr lvl="0" indent="0" marL="0">
                        <a:buNone/>
                      </a:pPr>
                      <a:r>
                        <a:rPr>
                          <a:latin typeface="Courier"/>
                        </a:rPr>
                        <a:t>-txt</a:t>
                      </a:r>
                    </a:p>
                  </a:txBody>
                </a:tc>
                <a:tc>
                  <a:txBody>
                    <a:bodyPr/>
                    <a:lstStyle/>
                    <a:p>
                      <a:pPr lvl="0" indent="0" marL="0">
                        <a:buNone/>
                      </a:pPr>
                      <a:r>
                        <a:rPr/>
                        <a:t>ATXT</a:t>
                      </a:r>
                    </a:p>
                  </a:txBody>
                </a:tc>
                <a:tc>
                  <a:txBody>
                    <a:bodyPr/>
                    <a:lstStyle/>
                    <a:p>
                      <a:pPr lvl="0" indent="0" marL="0">
                        <a:buNone/>
                      </a:pPr>
                      <a:r>
                        <a:rPr/>
                        <a:t>ASCII art. Further details can be found </a:t>
                      </a:r>
                      <a:r>
                        <a:rPr>
                          <a:hlinkClick r:id="rId2"/>
                        </a:rPr>
                        <a:t>here</a:t>
                      </a:r>
                    </a:p>
                  </a:txBody>
                </a:tc>
              </a:tr>
              <a:tr h="0">
                <a:tc>
                  <a:txBody>
                    <a:bodyPr/>
                    <a:lstStyle/>
                    <a:p>
                      <a:pPr lvl="0" indent="0" marL="0">
                        <a:buNone/>
                      </a:pPr>
                      <a:r>
                        <a:rPr>
                          <a:latin typeface="Courier"/>
                        </a:rPr>
                        <a:t>-tutxt</a:t>
                      </a:r>
                    </a:p>
                  </a:txBody>
                </a:tc>
                <a:tc>
                  <a:txBody>
                    <a:bodyPr/>
                    <a:lstStyle/>
                    <a:p>
                      <a:pPr lvl="0" indent="0" marL="0">
                        <a:buNone/>
                      </a:pPr>
                      <a:r>
                        <a:rPr>
                          <a:latin typeface="Courier"/>
                        </a:rPr>
                        <a:t>-utxt</a:t>
                      </a:r>
                    </a:p>
                  </a:txBody>
                </a:tc>
                <a:tc>
                  <a:txBody>
                    <a:bodyPr/>
                    <a:lstStyle/>
                    <a:p>
                      <a:pPr lvl="0" indent="0" marL="0">
                        <a:buNone/>
                      </a:pPr>
                      <a:r>
                        <a:rPr/>
                        <a:t>UTXT</a:t>
                      </a:r>
                    </a:p>
                  </a:txBody>
                </a:tc>
                <a:tc>
                  <a:txBody>
                    <a:bodyPr/>
                    <a:lstStyle/>
                    <a:p>
                      <a:pPr lvl="0" indent="0" marL="0">
                        <a:buNone/>
                      </a:pPr>
                      <a:r>
                        <a:rPr/>
                        <a:t>ASCII art using Unicode characters</a:t>
                      </a:r>
                    </a:p>
                  </a:txBody>
                </a:tc>
              </a:tr>
              <a:tr h="0">
                <a:tc>
                  <a:txBody>
                    <a:bodyPr/>
                    <a:lstStyle/>
                    <a:p>
                      <a:pPr lvl="0" indent="0" marL="0">
                        <a:buNone/>
                      </a:pPr>
                      <a:r>
                        <a:rPr>
                          <a:latin typeface="Courier"/>
                        </a:rPr>
                        <a:t>-tlatex</a:t>
                      </a:r>
                    </a:p>
                  </a:txBody>
                </a:tc>
                <a:tc>
                  <a:txBody>
                    <a:bodyPr/>
                    <a:lstStyle/>
                    <a:p>
                      <a:pPr lvl="0" indent="0" marL="0">
                        <a:buNone/>
                      </a:pPr>
                      <a:r>
                        <a:rPr>
                          <a:latin typeface="Courier"/>
                        </a:rPr>
                        <a:t>-latex</a:t>
                      </a:r>
                    </a:p>
                  </a:txBody>
                </a:tc>
                <a:tc>
                  <a:txBody>
                    <a:bodyPr/>
                    <a:lstStyle/>
                    <a:p>
                      <a:pPr lvl="0" indent="0" marL="0">
                        <a:buNone/>
                      </a:pPr>
                      <a:r>
                        <a:rPr/>
                        <a:t>LATEX</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-tlatex:nopreamble</a:t>
                      </a:r>
                    </a:p>
                  </a:txBody>
                </a:tc>
                <a:tc>
                  <a:txBody>
                    <a:bodyPr/>
                    <a:lstStyle/>
                    <a:p>
                      <a:pPr lvl="0" indent="0" marL="0">
                        <a:buNone/>
                      </a:pPr>
                      <a:r>
                        <a:rPr>
                          <a:latin typeface="Courier"/>
                        </a:rPr>
                        <a:t>-latex:nopreamble</a:t>
                      </a:r>
                    </a:p>
                  </a:txBody>
                </a:tc>
                <a:tc>
                  <a:txBody>
                    <a:bodyPr/>
                    <a:lstStyle/>
                    <a:p>
                      <a:pPr lvl="0" indent="0" marL="0">
                        <a:buNone/>
                      </a:pPr>
                      <a:r>
                        <a:rPr/>
                        <a:t>LATEX</a:t>
                      </a:r>
                    </a:p>
                  </a:txBody>
                </a:tc>
                <a:tc>
                  <a:txBody>
                    <a:bodyPr/>
                    <a:lstStyle/>
                    <a:p>
                      <a:pPr lvl="0" indent="0" marL="0">
                        <a:buNone/>
                      </a:pPr>
                      <a:r>
                        <a:rPr/>
                        <a:t>Contains no LaTeX preamble creating a document</a:t>
                      </a:r>
                    </a:p>
                  </a:txBody>
                </a:tc>
              </a:tr>
              <a:tr h="0">
                <a:tc>
                  <a:txBody>
                    <a:bodyPr/>
                    <a:lstStyle/>
                    <a:p>
                      <a:pPr lvl="0" indent="0" marL="0">
                        <a:buNone/>
                      </a:pPr>
                      <a:r>
                        <a:rPr>
                          <a:latin typeface="Courier"/>
                        </a:rPr>
                        <a:t>-tbraille</a:t>
                      </a:r>
                    </a:p>
                  </a:txBody>
                </a:tc>
                <a:tc>
                  <a:txBody>
                    <a:bodyPr/>
                    <a:lstStyle/>
                    <a:p>
                      <a:pPr lvl="0" indent="0" marL="0">
                        <a:buNone/>
                      </a:pPr>
                      <a:r>
                        <a:rPr>
                          <a:latin typeface="Courier"/>
                        </a:rPr>
                        <a:t>-braille</a:t>
                      </a:r>
                    </a:p>
                  </a:txBody>
                </a:tc>
                <a:tc>
                  <a:txBody>
                    <a:bodyPr/>
                    <a:lstStyle/>
                    <a:p>
                      <a:pPr lvl="0" indent="0" marL="0">
                        <a:buNone/>
                      </a:pPr>
                      <a:r>
                        <a:rPr/>
                        <a:t>PNG</a:t>
                      </a:r>
                    </a:p>
                  </a:txBody>
                </a:tc>
                <a:tc>
                  <a:txBody>
                    <a:bodyPr/>
                    <a:lstStyle/>
                    <a:p>
                      <a:pPr lvl="0" indent="0" marL="0">
                        <a:buNone/>
                      </a:pPr>
                      <a:r>
                        <a:rPr/>
                        <a:t>Braille image </a:t>
                      </a:r>
                      <a:r>
                        <a:rPr i="1"/>
                        <a:t>[Ref. </a:t>
                      </a:r>
                      <a:r>
                        <a:rPr i="1">
                          <a:hlinkClick r:id="rId2"/>
                        </a:rPr>
                        <a:t>QA-4752</a:t>
                      </a:r>
                      <a:r>
                        <a:rPr i="1"/>
                        <a:t>]</a:t>
                      </a:r>
                    </a:p>
                  </a:txBody>
                </a:tc>
              </a:tr>
            </a:tbl>
          </a:graphicData>
        </a:graphic>
      </p:graphicFrame>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Exit Code</a:t>
            </a:r>
          </a:p>
          <a:p>
            <a:pPr lvl="0"/>
            <a:r>
              <a:rPr/>
              <a:t>When there are some errors in diagrams the command returns an error (-1) exit code. But even if some diagrams contain some errors, </a:t>
            </a:r>
            <a:r>
              <a:rPr b="1"/>
              <a:t>all</a:t>
            </a:r>
            <a:r>
              <a:rPr/>
              <a:t> diagrams are generated, which can be time consuming for large project.</a:t>
            </a:r>
          </a:p>
          <a:p>
            <a:pPr lvl="0"/>
            <a:r>
              <a:rPr/>
              <a:t>You can use the </a:t>
            </a:r>
            <a:r>
              <a:rPr>
                <a:latin typeface="Courier"/>
              </a:rPr>
              <a:t>-failfast</a:t>
            </a:r>
            <a:r>
              <a:rPr/>
              <a:t> flag to change this behavior to stop diagram generations as soon as one error occurs. In that case, some diagrams will be generated, and some will not.</a:t>
            </a:r>
          </a:p>
          <a:p>
            <a:pPr lvl="0"/>
            <a:r>
              <a:rPr/>
              <a:t>There is also a </a:t>
            </a:r>
            <a:r>
              <a:rPr>
                <a:latin typeface="Courier"/>
              </a:rPr>
              <a:t>-failfast2</a:t>
            </a:r>
            <a:r>
              <a:rPr/>
              <a:t> flag that does a first checking pass. If some error is present, no diagram will be generated at all. In case of error, </a:t>
            </a:r>
            <a:r>
              <a:rPr>
                <a:latin typeface="Courier"/>
              </a:rPr>
              <a:t>-failfast2</a:t>
            </a:r>
            <a:r>
              <a:rPr/>
              <a:t> runs even faster than </a:t>
            </a:r>
            <a:r>
              <a:rPr>
                <a:latin typeface="Courier"/>
              </a:rPr>
              <a:t>-failfast</a:t>
            </a:r>
            <a:r>
              <a:rPr/>
              <a:t>, which may be useful for huge project.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Using the </a:t>
            </a:r>
            <a:r>
              <a:rPr>
                <a:latin typeface="Courier"/>
              </a:rPr>
              <a:t>-stdrpt</a:t>
            </a:r>
            <a:r>
              <a:rPr/>
              <a:t> (standard report) option, you can change the format of the error output of your PlantUML scripts.</a:t>
            </a:r>
          </a:p>
          <a:p>
            <a:pPr lvl="0" indent="0" marL="0">
              <a:buNone/>
            </a:pPr>
            <a:r>
              <a:rPr/>
              <a:t>With this option, a different error output of your diagram is possible:</a:t>
            </a:r>
          </a:p>
          <a:p>
            <a:pPr lvl="0"/>
            <a:r>
              <a:rPr/>
              <a:t>none: two lines</a:t>
            </a:r>
          </a:p>
          <a:p>
            <a:pPr lvl="0"/>
            <a:r>
              <a:rPr>
                <a:latin typeface="Courier"/>
              </a:rPr>
              <a:t>-stdrpt</a:t>
            </a:r>
            <a:r>
              <a:rPr/>
              <a:t>: single line</a:t>
            </a:r>
          </a:p>
          <a:p>
            <a:pPr lvl="0"/>
            <a:r>
              <a:rPr>
                <a:latin typeface="Courier"/>
              </a:rPr>
              <a:t>-stdrpt:1</a:t>
            </a:r>
            <a:r>
              <a:rPr/>
              <a:t>: verbose</a:t>
            </a:r>
          </a:p>
          <a:p>
            <a:pPr lvl="0"/>
            <a:r>
              <a:rPr>
                <a:latin typeface="Courier"/>
              </a:rPr>
              <a:t>-stdrpt:2</a:t>
            </a:r>
            <a:r>
              <a:rPr/>
              <a:t>: single line</a:t>
            </a:r>
          </a:p>
          <a:p>
            <a:pPr lvl="0" indent="0" marL="0">
              <a:buNone/>
            </a:pPr>
            <a:r>
              <a:rPr i="1"/>
              <a:t>[Ref. </a:t>
            </a:r>
            <a:r>
              <a:rPr i="1">
                <a:hlinkClick r:id="rId2"/>
              </a:rPr>
              <a:t>Issue#155</a:t>
            </a:r>
            <a:r>
              <a:rPr i="1"/>
              <a:t> and </a:t>
            </a:r>
            <a:r>
              <a:rPr i="1">
                <a:hlinkClick r:id="rId3"/>
              </a:rPr>
              <a:t>QA-11805</a:t>
            </a:r>
            <a:r>
              <a:rPr i="1"/>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2022-04-21T03:25:18Z</dcterms:created>
  <dcterms:modified xsi:type="dcterms:W3CDTF">2022-04-21T03:25:18Z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Plantuml</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