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1-2022-spring-ce204-object-oriented-programming-comp-eng.docx" TargetMode="External" /><Relationship Id="rId6" Type="http://schemas.openxmlformats.org/officeDocument/2006/relationships/hyperlink" Target="2021-2022-spring-ce204-object-oriented-programming-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 Syllabus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CE204 Object-Oriented Programming</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TBD</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 Algorithm Cost Calculation for Time Complexity. Worst, Average and Best Case Summary Sorting Problem (Insertion and Merge Sort Analysis)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RAM (Random Access Machine Model) Asymptotic Notation (Big O, Big Teta, Big Omega,Small o,Small omega) Matrix Multiplication(Traditional,Recursive,Strassen)</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Quicksort and Analysis ( Hoare and Lomuto Partitioning, Recursive Sorting) Randomized Quicksort and Selection Recursive, Medians) 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[CE204]</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 Syllabus</dc:title>
  <dc:creator>Author: Asst. Prof. Dr. Uğur CORUH</dc:creator>
  <cp:keywords/>
  <dcterms:created xsi:type="dcterms:W3CDTF">2022-01-29T12:50:56Z</dcterms:created>
  <dcterms:modified xsi:type="dcterms:W3CDTF">2022-01-29T12:50:56Z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C204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