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6.en.md_doc.pdf" TargetMode="External" /><Relationship Id="rId3" Type="http://schemas.openxmlformats.org/officeDocument/2006/relationships/hyperlink" Target="ce204-week-6.en.md_word.docx" TargetMode="External" /><Relationship Id="rId4" Type="http://schemas.openxmlformats.org/officeDocument/2006/relationships/hyperlink" Target="ce204-week-6.en.md_slide.pdf" TargetMode="External" /><Relationship Id="rId5" Type="http://schemas.openxmlformats.org/officeDocument/2006/relationships/hyperlink" Target="ce204-week-6.en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ise.umple.org/presentations/umpleModels2020Tutorial/" TargetMode="External" /><Relationship Id="rId3" Type="http://schemas.openxmlformats.org/officeDocument/2006/relationships/hyperlink" Target="https://cruise.umple.org/presentations/umpleModels2020Tutorial/UmpleTutForModels2020.pdf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umple/Umple/wiki/Tutorials" TargetMode="External" /><Relationship Id="rId3" Type="http://schemas.openxmlformats.org/officeDocument/2006/relationships/hyperlink" Target="https://cruise.umple.org/umple/GettingStarted.html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yif1clbrXnI&amp;ab_channel=CSEETconf" TargetMode="External" /><Relationship Id="rId3" Type="http://schemas.openxmlformats.org/officeDocument/2006/relationships/hyperlink" Target="https://cruise.umple.org/presentations/UmpleTutorialCSEET2020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umple/umple/wiki/Tutorials" TargetMode="External" /><Relationship Id="rId3" Type="http://schemas.openxmlformats.org/officeDocument/2006/relationships/hyperlink" Target="https://github.com/umple/umple" TargetMode="External" /><Relationship Id="rId4" Type="http://schemas.openxmlformats.org/officeDocument/2006/relationships/hyperlink" Target="https://umple.org" TargetMode="External" /><Relationship Id="rId5" Type="http://schemas.openxmlformats.org/officeDocument/2006/relationships/hyperlink" Target="https://cruise.umple.org/umple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UMPLE - Quick Start Guide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Week-6 (UMPLE - Quick Start Guide)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DOC-PDF</a:t>
            </a:r>
            <a:r>
              <a:rPr/>
              <a:t>, </a:t>
            </a:r>
            <a:r>
              <a:rPr>
                <a:hlinkClick r:id="rId3"/>
              </a:rPr>
              <a:t>DOC-DOCX</a:t>
            </a:r>
            <a:r>
              <a:rPr/>
              <a:t>, </a:t>
            </a:r>
            <a:r>
              <a:rPr>
                <a:hlinkClick r:id="rId4"/>
              </a:rPr>
              <a:t>SLIDE</a:t>
            </a:r>
            <a:r>
              <a:rPr/>
              <a:t>, </a:t>
            </a:r>
            <a:r>
              <a:rPr>
                <a:hlinkClick r:id="rId5"/>
              </a:rPr>
              <a:t>PPTX</a:t>
            </a:r>
            <a:r>
              <a:rPr/>
              <a:t>,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UMPLE - Quick Start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What is UMPLE?</a:t>
            </a:r>
          </a:p>
          <a:p>
            <a:pPr lvl="0"/>
            <a:r>
              <a:rPr/>
              <a:t>What is its purpose?</a:t>
            </a:r>
          </a:p>
          <a:p>
            <a:pPr lvl="0"/>
            <a:r>
              <a:rPr/>
              <a:t>How to create a UML model with UMPLE?</a:t>
            </a:r>
          </a:p>
          <a:p>
            <a:pPr lvl="0"/>
            <a:r>
              <a:rPr/>
              <a:t>What is philosophy of UMPLE?</a:t>
            </a:r>
          </a:p>
          <a:p>
            <a:pPr lvl="0"/>
            <a:r>
              <a:rPr/>
              <a:t>How to use UMPLE?</a:t>
            </a:r>
          </a:p>
          <a:p>
            <a:pPr lvl="1"/>
            <a:r>
              <a:rPr/>
              <a:t>UMPLE Online</a:t>
            </a:r>
          </a:p>
          <a:p>
            <a:pPr lvl="1"/>
            <a:r>
              <a:rPr/>
              <a:t>Eclipse Plugin</a:t>
            </a:r>
          </a:p>
          <a:p>
            <a:pPr lvl="1"/>
            <a:r>
              <a:rPr/>
              <a:t>Visual Studio Code Plugin</a:t>
            </a:r>
          </a:p>
          <a:p>
            <a:pPr lvl="0"/>
            <a:r>
              <a:rPr/>
              <a:t>How to learn UMPLE?</a:t>
            </a:r>
          </a:p>
          <a:p>
            <a:pPr lvl="1"/>
            <a:r>
              <a:rPr/>
              <a:t>Online Documentations</a:t>
            </a:r>
          </a:p>
          <a:p>
            <a:pPr lvl="1"/>
            <a:r>
              <a:rPr/>
              <a:t>Video Tutorials</a:t>
            </a:r>
          </a:p>
          <a:p>
            <a:pPr lvl="1"/>
            <a:r>
              <a:rPr/>
              <a:t>UMPLE Community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The UmpleOnline web interface is at try.umple.org</a:t>
            </a:r>
          </a:p>
          <a:p>
            <a:pPr lvl="0"/>
            <a:r>
              <a:rPr/>
              <a:t>The user manual is at manual.umple.org</a:t>
            </a:r>
          </a:p>
          <a:p>
            <a:pPr lvl="0"/>
            <a:r>
              <a:rPr/>
              <a:t>The Umple home page is at www.umple.org</a:t>
            </a:r>
          </a:p>
          <a:p>
            <a:pPr lvl="0"/>
            <a:r>
              <a:rPr/>
              <a:t>Umple download page: dl.umple.org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web</a:t>
            </a:r>
            <a:r>
              <a:rPr/>
              <a:t> </a:t>
            </a:r>
            <a:r>
              <a:rPr>
                <a:hlinkClick r:id="rId3"/>
              </a:rPr>
              <a:t>slide</a:t>
            </a:r>
            <a:r>
              <a:rPr/>
              <a:t> - Overview of the basics of Umple - Associations in Umple - State machines in Umple - Product lines in Umple: Mixins and Mixsets - Other separation of concerns mechanisms: (Aspects and traits) and their code generation - Other advanced features of Umple - Hands-on exercise developing versions of a concurrent system using state machines and product lines. - Umple as written in itself: A case study.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Tutorial Materials</a:t>
            </a:r>
          </a:p>
          <a:p>
            <a:pPr lvl="0"/>
            <a:r>
              <a:rPr>
                <a:hlinkClick r:id="rId3"/>
              </a:rPr>
              <a:t>Getting Started in UMPLE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Experiential Learning for Software Engineering Using Agile Modeling in Umple</a:t>
            </a:r>
          </a:p>
          <a:p>
            <a:pPr lvl="0"/>
            <a:r>
              <a:rPr>
                <a:hlinkClick r:id="rId3"/>
              </a:rPr>
              <a:t>Slides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UMPLE Tutorials</a:t>
            </a:r>
            <a:r>
              <a:rPr/>
              <a:t> </a:t>
            </a:r>
            <a:r>
              <a:rPr>
                <a:hlinkClick r:id="rId3"/>
              </a:rPr>
              <a:t>UMPLE Github</a:t>
            </a:r>
            <a:r>
              <a:rPr/>
              <a:t> </a:t>
            </a:r>
            <a:r>
              <a:rPr>
                <a:hlinkClick r:id="rId4"/>
              </a:rPr>
              <a:t>UMPLE Online</a:t>
            </a:r>
            <a:r>
              <a:rPr/>
              <a:t> </a:t>
            </a:r>
            <a:r>
              <a:rPr>
                <a:hlinkClick r:id="rId5"/>
              </a:rPr>
              <a:t>UMPLE Documentation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2022-04-23T02:10:52Z</dcterms:created>
  <dcterms:modified xsi:type="dcterms:W3CDTF">2022-04-23T02:10:52Z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Week-6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UMPLE - Quick Start Guide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