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7.en.md_doc.pdf" TargetMode="External" /><Relationship Id="rId3" Type="http://schemas.openxmlformats.org/officeDocument/2006/relationships/hyperlink" Target="ce204-week-7.en.md_word.docx" TargetMode="External" /><Relationship Id="rId4" Type="http://schemas.openxmlformats.org/officeDocument/2006/relationships/hyperlink" Target="ce204-week-7.en.md_slide.pdf" TargetMode="External" /><Relationship Id="rId5" Type="http://schemas.openxmlformats.org/officeDocument/2006/relationships/hyperlink" Target="ce204-week-7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ise.umple.org/umpleonline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UMPLE - Examples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Week-7 (UMPLE - 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UMPLE - Examples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UMPLE Online Examples</a:t>
            </a:r>
          </a:p>
          <a:p>
            <a:pPr lvl="0"/>
            <a:r>
              <a:rPr/>
              <a:t>https://cruise.umple.org/umpleonline/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UMPLE Online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2022-04-23T02:10:43Z</dcterms:created>
  <dcterms:modified xsi:type="dcterms:W3CDTF">2022-04-23T02:10:43Z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UMPLE - Examples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