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1-string-structures.md_doc.pdf" TargetMode="External" /><Relationship Id="rId3" Type="http://schemas.openxmlformats.org/officeDocument/2006/relationships/hyperlink" Target="ce205-week-11-string-structures.md_slide.pdf" TargetMode="External" /><Relationship Id="rId4" Type="http://schemas.openxmlformats.org/officeDocument/2006/relationships/hyperlink" Target="ce205-week-11-string-structures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String Data Structure, Subsequence Search, Alignment and Comparison Algorithms.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Advaced Tree Data Structures (Binary Search Tree, AVL Tree, B Trees and derivations,Red-Black trees, Splay Trees and Augmented Data Structures, van Emde Boas Trees, Binomial and Minimax Trees ) and Comparisons.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Week-11</dc:title>
  <dc:creator>Author: Asst. Prof. Dr. Uğur CORUH</dc:creator>
  <cp:keywords/>
  <dcterms:created xsi:type="dcterms:W3CDTF">2022-01-29T02:15:13Z</dcterms:created>
  <dcterms:modified xsi:type="dcterms:W3CDTF">2022-01-29T02:15:13Z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Week-11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String Data Structure, Subsequence Search, Alignment and Comparison Algorithms.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