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4-direct-file-b-tree.md_doc.pdf" TargetMode="External" /><Relationship Id="rId3" Type="http://schemas.openxmlformats.org/officeDocument/2006/relationships/hyperlink" Target="ce205-week-14-direct-file-b-tree.md_slide.pdf" TargetMode="External" /><Relationship Id="rId4" Type="http://schemas.openxmlformats.org/officeDocument/2006/relationships/hyperlink" Target="ce205-week-14-direct-file-b-tree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File Organization Indexes Binary and B Tree Structures for File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File Organization Indexes Binary and B Tree Structures for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Week-14</dc:title>
  <dc:creator>Author: Asst. Prof. Dr. Uğur CORUH</dc:creator>
  <cp:keywords/>
  <dcterms:created xsi:type="dcterms:W3CDTF">2022-01-29T02:17:36Z</dcterms:created>
  <dcterms:modified xsi:type="dcterms:W3CDTF">2022-01-29T02:17:36Z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Week-14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Direct File Organization Indexes Binary and B Tree Structures for File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