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multilevel-queue-mlq-cpu-scheduling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3-stack.md_doc.pdf" TargetMode="External" /><Relationship Id="rId3" Type="http://schemas.openxmlformats.org/officeDocument/2006/relationships/hyperlink" Target="ce205-week-3-stack.md_slide.pdf" TargetMode="External" /><Relationship Id="rId4" Type="http://schemas.openxmlformats.org/officeDocument/2006/relationships/hyperlink" Target="ce205-week-3-stack.md_slide.pptx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eeksforgeeks.org/c-program-for-tower-of-hanoi/" TargetMode="External" /><Relationship Id="rId3" Type="http://schemas.openxmlformats.org/officeDocument/2006/relationships/hyperlink" Target="https://www.geeksforgeeks.org/iterative-tower-of-hanoi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Stacks, Queue Structures and Related Algorithms and Problems.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 Level Queue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Multilevel Queue (MLQ) CPU Scheduling - GeeksforGeeks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Stacks, Queue Structures, and Related Algorithms and Problems.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Stack ADT</a:t>
            </a:r>
          </a:p>
          <a:p>
            <a:pPr lvl="0" indent="-457200" marL="457200">
              <a:buAutoNum type="arabicPeriod"/>
            </a:pPr>
            <a:r>
              <a:rPr/>
              <a:t>Stack Using Array</a:t>
            </a:r>
          </a:p>
          <a:p>
            <a:pPr lvl="0" indent="-457200" marL="457200">
              <a:buAutoNum type="arabicPeriod"/>
            </a:pPr>
            <a:r>
              <a:rPr/>
              <a:t>Stack Using Linked List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Expressions</a:t>
            </a:r>
          </a:p>
          <a:p>
            <a:pPr lvl="0" indent="-457200" marL="457200">
              <a:buAutoNum type="alphaLcPeriod"/>
            </a:pPr>
            <a:r>
              <a:rPr/>
              <a:t>Infix</a:t>
            </a:r>
          </a:p>
          <a:p>
            <a:pPr lvl="0" indent="-457200" marL="457200">
              <a:buAutoNum type="alphaLcPeriod"/>
            </a:pPr>
            <a:r>
              <a:rPr/>
              <a:t>Postfix</a:t>
            </a:r>
          </a:p>
          <a:p>
            <a:pPr lvl="0" indent="-457200" marL="457200">
              <a:buAutoNum type="alphaLcPeriod"/>
            </a:pPr>
            <a:r>
              <a:rPr/>
              <a:t>Prefix</a:t>
            </a:r>
          </a:p>
          <a:p>
            <a:pPr lvl="0" indent="-457200" marL="457200">
              <a:buAutoNum startAt="5" type="arabicPeriod"/>
            </a:pPr>
            <a:r>
              <a:rPr/>
              <a:t>Infix to Postfix Conversion</a:t>
            </a:r>
          </a:p>
          <a:p>
            <a:pPr lvl="0" indent="-457200" marL="457200">
              <a:buAutoNum startAt="5" type="arabicPeriod"/>
            </a:pPr>
            <a:r>
              <a:rPr/>
              <a:t>Postfix Expression Evaluation</a:t>
            </a:r>
          </a:p>
          <a:p>
            <a:pPr lvl="0" indent="-457200" marL="457200">
              <a:buAutoNum startAt="5" type="arabicPeriod"/>
            </a:pPr>
            <a:r>
              <a:rPr/>
              <a:t>Queue ADT</a:t>
            </a:r>
          </a:p>
          <a:p>
            <a:pPr lvl="0" indent="-457200" marL="457200">
              <a:buAutoNum type="alphaLcPeriod"/>
            </a:pPr>
            <a:r>
              <a:rPr/>
              <a:t>First Come First Serve, FCFS, FIFO</a:t>
            </a:r>
          </a:p>
          <a:p>
            <a:pPr lvl="0" indent="-457200" marL="457200">
              <a:buAutoNum startAt="8" type="arabicPeriod"/>
            </a:pPr>
            <a:r>
              <a:rPr/>
              <a:t>Queue Data structure Using Array</a:t>
            </a:r>
          </a:p>
          <a:p>
            <a:pPr lvl="0" indent="-457200" marL="457200">
              <a:buAutoNum startAt="8" type="arabicPeriod"/>
            </a:pPr>
            <a:r>
              <a:rPr/>
              <a:t>Queue Using Linked List</a:t>
            </a:r>
          </a:p>
          <a:p>
            <a:pPr lvl="0" indent="-457200" marL="457200">
              <a:buAutoNum startAt="8" type="arabicPeriod"/>
            </a:pPr>
            <a:r>
              <a:rPr/>
              <a:t>Circular Queue Data structure</a:t>
            </a:r>
          </a:p>
          <a:p>
            <a:pPr lvl="0" indent="-457200" marL="457200">
              <a:buAutoNum startAt="8" type="arabicPeriod"/>
            </a:pPr>
            <a:r>
              <a:rPr/>
              <a:t>Double Ended Queue Data structure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Hanoi Tower</a:t>
            </a:r>
          </a:p>
          <a:p>
            <a:pPr lvl="0" indent="-457200" marL="457200">
              <a:buAutoNum type="arabicPeriod"/>
            </a:pPr>
            <a:r>
              <a:rPr/>
              <a:t>Multilevel Queue (MLQ)</a:t>
            </a:r>
          </a:p>
          <a:p>
            <a:pPr lvl="0" indent="0" marL="0">
              <a:buNone/>
            </a:pPr>
            <a:r>
              <a:rPr/>
              <a:t>Hanoi Tower</a:t>
            </a:r>
          </a:p>
          <a:p>
            <a:pPr lvl="0" indent="0" marL="0">
              <a:buNone/>
            </a:pPr>
            <a:r>
              <a:rPr/>
              <a:t>Recursive Version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Program for Tower of Hanoi - GeeksforGeeks</a:t>
            </a:r>
          </a:p>
          <a:p>
            <a:pPr lvl="0" indent="0" marL="0">
              <a:buNone/>
            </a:pPr>
            <a:r>
              <a:rPr/>
              <a:t>Iterative Version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Iterative Tower of Hanoi - GeeksforGeeks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Iterative Algorithm:</a:t>
            </a:r>
          </a:p>
          <a:p>
            <a:pPr lvl="0" indent="0" marL="0">
              <a:buNone/>
            </a:pPr>
            <a:r>
              <a:rPr/>
              <a:t>Calculate the total number of moves required i.e.</a:t>
            </a:r>
          </a:p>
          <a:p>
            <a:pPr lvl="0" indent="0" marL="0">
              <a:buNone/>
            </a:pPr>
            <a:r>
              <a:rPr/>
              <a:t>“pow(2, n)- 1” here n is number of disks.</a:t>
            </a:r>
          </a:p>
          <a:p>
            <a:pPr lvl="0" indent="-457200" marL="457200">
              <a:buAutoNum startAt="2" type="arabicPeriod"/>
            </a:pPr>
            <a:r>
              <a:rPr/>
              <a:t>If number of disks (i.e. n) is even then interchange destination</a:t>
            </a:r>
          </a:p>
          <a:p>
            <a:pPr lvl="1" indent="0" marL="457200">
              <a:buNone/>
            </a:pPr>
            <a:r>
              <a:rPr/>
              <a:t>pole and auxiliary pole.</a:t>
            </a:r>
          </a:p>
          <a:p>
            <a:pPr lvl="0" indent="-457200" marL="457200">
              <a:buAutoNum startAt="2" type="arabicPeriod"/>
            </a:pPr>
            <a:r>
              <a:rPr/>
              <a:t>for i = 1 to total number of moves:</a:t>
            </a:r>
          </a:p>
          <a:p>
            <a:pPr lvl="0" indent="0" marL="0">
              <a:buNone/>
            </a:pPr>
            <a:r>
              <a:rPr/>
              <a:t>if i%3 == 1:</a:t>
            </a:r>
          </a:p>
          <a:p>
            <a:pPr lvl="0" indent="0" marL="0">
              <a:buNone/>
            </a:pPr>
            <a:r>
              <a:rPr/>
              <a:t>legal movement of top disk between source pole and destination pole</a:t>
            </a:r>
          </a:p>
          <a:p>
            <a:pPr lvl="0" indent="0" marL="0">
              <a:buNone/>
            </a:pPr>
            <a:r>
              <a:rPr/>
              <a:t>if i%3 == 2:</a:t>
            </a:r>
          </a:p>
          <a:p>
            <a:pPr lvl="0" indent="0" marL="0">
              <a:buNone/>
            </a:pPr>
            <a:r>
              <a:rPr/>
              <a:t>legal movement top disk between source pole and auxiliary pol</a:t>
            </a:r>
          </a:p>
          <a:p>
            <a:pPr lvl="0" indent="0" marL="0">
              <a:buNone/>
            </a:pPr>
            <a:r>
              <a:rPr/>
              <a:t>if i%3 == 0:</a:t>
            </a:r>
          </a:p>
          <a:p>
            <a:pPr lvl="0" indent="0" marL="0">
              <a:buNone/>
            </a:pPr>
            <a:r>
              <a:rPr/>
              <a:t>legal movement top disk between auxiliary pole and destination pole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 = Source</a:t>
            </a:r>
          </a:p>
          <a:p>
            <a:pPr lvl="0" indent="0" marL="0">
              <a:buNone/>
            </a:pPr>
            <a:r>
              <a:rPr/>
              <a:t>A = Aux</a:t>
            </a:r>
          </a:p>
          <a:p>
            <a:pPr lvl="0" indent="0" marL="0">
              <a:buNone/>
            </a:pPr>
            <a:r>
              <a:rPr/>
              <a:t>D = Dest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Week-3</dc:title>
  <dc:creator>Author: Asst. Prof. Dr. Uğur CORUH</dc:creator>
  <cp:keywords/>
  <dcterms:created xsi:type="dcterms:W3CDTF">2022-01-29T02:12:42Z</dcterms:created>
  <dcterms:modified xsi:type="dcterms:W3CDTF">2022-01-29T02:12:42Z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Week-3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Week-3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Stacks, Queue Structures and Related Algorithms and Problems.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