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5-graph-structures.md_doc.pdf" TargetMode="External" /><Relationship Id="rId3" Type="http://schemas.openxmlformats.org/officeDocument/2006/relationships/hyperlink" Target="ce205-week-5-graph-structures.md_slide.pdf" TargetMode="External" /><Relationship Id="rId4" Type="http://schemas.openxmlformats.org/officeDocument/2006/relationships/hyperlink" Target="ce205-week-5-graph-structures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 Structure and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Week-5</dc:title>
  <dc:creator>Author: Asst. Prof. Dr. Uğur CORUH</dc:creator>
  <cp:keywords/>
  <dcterms:created xsi:type="dcterms:W3CDTF">2022-01-29T02:12:29Z</dcterms:created>
  <dcterms:modified xsi:type="dcterms:W3CDTF">2022-01-29T02:12:29Z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Week-5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Graph Data Structure and Traversals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