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circular-linked-list.html" TargetMode="External" /><Relationship Id="rId3" Type="http://schemas.openxmlformats.org/officeDocument/2006/relationships/hyperlink" Target="https://www.geeksforgeeks.org/circular-linked-list/" TargetMode="External" /><Relationship Id="rId4" Type="http://schemas.openxmlformats.org/officeDocument/2006/relationships/hyperlink" Target="https://www.geeksforgeeks.org/circular-linked-list-set-2-traversal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double-linked-list.html" TargetMode="External" /><Relationship Id="rId3" Type="http://schemas.openxmlformats.org/officeDocument/2006/relationships/hyperlink" Target="https://www.geeksforgeeks.org/doubly-linked-list/" TargetMode="External" /><Relationship Id="rId4" Type="http://schemas.openxmlformats.org/officeDocument/2006/relationships/hyperlink" Target="https://visualgo.net/en/list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XOR_linked_list" TargetMode="External" /><Relationship Id="rId3" Type="http://schemas.openxmlformats.org/officeDocument/2006/relationships/hyperlink" Target="https://www.geeksforgeeks.org/xor-linked-list-a-memory-efficient-doubly-linked-list-set-1/" TargetMode="External" /><Relationship Id="rId4" Type="http://schemas.openxmlformats.org/officeDocument/2006/relationships/hyperlink" Target="https://www.geeksforgeeks.org/xor-linked-list-a-memory-efficient-doubly-linked-list-set-2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Skip_list" TargetMode="External" /><Relationship Id="rId3" Type="http://schemas.openxmlformats.org/officeDocument/2006/relationships/hyperlink" Target="https://www.geeksforgeeks.org/skip-list/" TargetMode="External" /><Relationship Id="rId4" Type="http://schemas.openxmlformats.org/officeDocument/2006/relationships/hyperlink" Target="https://www.geeksforgeeks.org/skip-list-set-2-insertion/" TargetMode="External" /><Relationship Id="rId5" Type="http://schemas.openxmlformats.org/officeDocument/2006/relationships/hyperlink" Target="https://www.geeksforgeeks.org/skip-list-set-3-searching-deletion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strand-sort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array-data-structure/" TargetMode="External" /><Relationship Id="rId3" Type="http://schemas.openxmlformats.org/officeDocument/2006/relationships/hyperlink" Target="http://www.btechsmartclass.com/data_structures/arrays.html" TargetMode="External" /><Relationship Id="rId4" Type="http://schemas.openxmlformats.org/officeDocument/2006/relationships/hyperlink" Target="https://www.geeksforgeeks.org/circular-array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array-rotation/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array-data-structure/array-rearrangement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difference-between-searching-and-sorting-algorithms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matrix/?ref=gh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sparse-matrix.html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2-linkedlist.md_doc.pdf" TargetMode="External" /><Relationship Id="rId3" Type="http://schemas.openxmlformats.org/officeDocument/2006/relationships/hyperlink" Target="ce205-week-2-linkedlist.md_slide.pdf" TargetMode="External" /><Relationship Id="rId4" Type="http://schemas.openxmlformats.org/officeDocument/2006/relationships/hyperlink" Target="ce205-week-2-linkedlist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c/WilliamFiset-videos/playlists" TargetMode="External" /><Relationship Id="rId3" Type="http://schemas.openxmlformats.org/officeDocument/2006/relationships/hyperlink" Target="https://github.com/williamfiset/Algorithms" TargetMode="External" /><Relationship Id="rId4" Type="http://schemas.openxmlformats.org/officeDocument/2006/relationships/hyperlink" Target="http://www.btechsmartclass.com/data_structures/introduction-to-algorithms.html" TargetMode="External" /><Relationship Id="rId5" Type="http://schemas.openxmlformats.org/officeDocument/2006/relationships/hyperlink" Target="https://www.programiz.com/dsa/data-structure-types" TargetMode="External" /><Relationship Id="rId6" Type="http://schemas.openxmlformats.org/officeDocument/2006/relationships/hyperlink" Target="https://www.geeksforgeeks.org/array-data-structure/?ref=ghm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single-linked-list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Linked Lists and Related Algorithms, Arrays and Matrices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>
                <a:hlinkClick r:id="rId2"/>
              </a:rPr>
              <a:t>Data Structures Tutorials - Circular Linked List with an example | Implementation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3"/>
              </a:rPr>
              <a:t>Circular Linked List | Set 1 (Introduction and Applications) - GeeksforGeeks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4"/>
              </a:rPr>
              <a:t>Circular Linked List | Set 2 (Traversal) - GeeksforGeeks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>
                <a:hlinkClick r:id="rId2"/>
              </a:rPr>
              <a:t>Data Structures Tutorials - Double Linked List with an example program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3"/>
              </a:rPr>
              <a:t>Doubly Linked List | Set 1 (Introduction and Insertion) - GeeksforGeeks</a:t>
            </a:r>
          </a:p>
          <a:p>
            <a:pPr lvl="0"/>
            <a:r>
              <a:rPr/>
              <a:t>Visual Algo</a:t>
            </a:r>
          </a:p>
          <a:p>
            <a:pPr lvl="1"/>
            <a:r>
              <a:rPr>
                <a:hlinkClick r:id="rId4"/>
              </a:rPr>
              <a:t>Linked List (Single, Doubly), Stack, Queue, Deque - VisuAlgo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XOR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Wikipedia</a:t>
            </a:r>
          </a:p>
          <a:p>
            <a:pPr lvl="1"/>
            <a:r>
              <a:rPr>
                <a:hlinkClick r:id="rId2"/>
              </a:rPr>
              <a:t>XOR linked list - Wikipedia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3"/>
              </a:rPr>
              <a:t>XOR Linked List - A Memory Efficient Doubly Linked List | Set 1 - GeeksforGeeks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4"/>
              </a:rPr>
              <a:t>XOR Linked List – A Memory Efficient Doubly Linked List | Set 2 - GeeksforGeeks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Skip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Wikipedia</a:t>
            </a:r>
          </a:p>
          <a:p>
            <a:pPr lvl="1"/>
            <a:r>
              <a:rPr>
                <a:hlinkClick r:id="rId2"/>
              </a:rPr>
              <a:t>Skip list - Wikipedia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3"/>
              </a:rPr>
              <a:t>Skip List | Set 1 (Introduction) - GeeksforGeeks</a:t>
            </a:r>
          </a:p>
          <a:p>
            <a:pPr lvl="1"/>
            <a:r>
              <a:rPr>
                <a:hlinkClick r:id="rId4"/>
              </a:rPr>
              <a:t>Skip List | Set 2 (Insertion) - GeeksforGeeks</a:t>
            </a:r>
          </a:p>
          <a:p>
            <a:pPr lvl="1"/>
            <a:r>
              <a:rPr>
                <a:hlinkClick r:id="rId5"/>
              </a:rPr>
              <a:t>Skip List | Set 3 (Searching and Deletion) - GeeksforGeeks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Strand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Strand Sort - GeeksforGeeks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Array Data Structure - GeeksforGeeks</a:t>
            </a:r>
          </a:p>
          <a:p>
            <a:pPr lvl="1"/>
            <a:r>
              <a:rPr>
                <a:hlinkClick r:id="rId3"/>
              </a:rPr>
              <a:t>Data structures Tutorials - Arrays</a:t>
            </a:r>
          </a:p>
          <a:p>
            <a:pPr lvl="1"/>
            <a:r>
              <a:rPr>
                <a:hlinkClick r:id="rId4"/>
              </a:rPr>
              <a:t>Circular array - GeeksforGeeks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Array Rotations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Program for array rotation - GeeksforGeeks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Arrangement Rearrangement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Array Rearrangement - GeeksforGeeks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Array Searching and Sorting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Difference between Searching and Sorting Algorithms - GeeksforGeeks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Matrix Archives - GeeksforGeeks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Sparse Matrix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Data Structures Tutorials - Sparse Matrix with an example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2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Linked Lists and Related Algorithms Arrays and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Resources</a:t>
            </a:r>
          </a:p>
          <a:p>
            <a:pPr lvl="0"/>
            <a:r>
              <a:rPr/>
              <a:t>ASN.1 C Workshop</a:t>
            </a:r>
          </a:p>
          <a:p>
            <a:pPr lvl="0"/>
            <a:r>
              <a:rPr/>
              <a:t>Single Linked List</a:t>
            </a:r>
          </a:p>
          <a:p>
            <a:pPr lvl="0"/>
            <a:r>
              <a:rPr/>
              <a:t>Circular Linked List</a:t>
            </a:r>
          </a:p>
          <a:p>
            <a:pPr lvl="0"/>
            <a:r>
              <a:rPr/>
              <a:t>Double Linked List</a:t>
            </a:r>
          </a:p>
          <a:p>
            <a:pPr lvl="0"/>
            <a:r>
              <a:rPr/>
              <a:t>XOR Linked List</a:t>
            </a:r>
          </a:p>
          <a:p>
            <a:pPr lvl="0"/>
            <a:r>
              <a:rPr/>
              <a:t>Skip List</a:t>
            </a:r>
          </a:p>
          <a:p>
            <a:pPr lvl="0"/>
            <a:r>
              <a:rPr/>
              <a:t>Strand Sort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Arrays</a:t>
            </a:r>
          </a:p>
          <a:p>
            <a:pPr lvl="1"/>
            <a:r>
              <a:rPr/>
              <a:t>Array Rotations</a:t>
            </a:r>
          </a:p>
          <a:p>
            <a:pPr lvl="1"/>
            <a:r>
              <a:rPr/>
              <a:t>Arrangement Rearrangement</a:t>
            </a:r>
          </a:p>
          <a:p>
            <a:pPr lvl="1"/>
            <a:r>
              <a:rPr/>
              <a:t>Array Searching and Sorting</a:t>
            </a:r>
          </a:p>
          <a:p>
            <a:pPr lvl="0"/>
            <a:r>
              <a:rPr/>
              <a:t>Matrix</a:t>
            </a:r>
          </a:p>
          <a:p>
            <a:pPr lvl="0"/>
            <a:r>
              <a:rPr/>
              <a:t>Sparse Matrix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WilliamFiset</a:t>
            </a:r>
          </a:p>
          <a:p>
            <a:pPr lvl="1"/>
            <a:r>
              <a:rPr>
                <a:hlinkClick r:id="rId2"/>
              </a:rPr>
              <a:t>WilliamFiset - YouTube</a:t>
            </a:r>
          </a:p>
          <a:p>
            <a:pPr lvl="1"/>
            <a:r>
              <a:rPr>
                <a:hlinkClick r:id="rId3"/>
              </a:rPr>
              <a:t>GitHub - williamfiset/Algorithms: A collection of algorithms and data structures</a:t>
            </a:r>
          </a:p>
          <a:p>
            <a:pPr lvl="0"/>
            <a:r>
              <a:rPr/>
              <a:t>Btech Smart Class</a:t>
            </a:r>
          </a:p>
          <a:p>
            <a:pPr lvl="1"/>
            <a:r>
              <a:rPr>
                <a:hlinkClick r:id="rId4"/>
              </a:rPr>
              <a:t>Data Structures Tutorials - Introduction to Algorithms</a:t>
            </a:r>
          </a:p>
          <a:p>
            <a:pPr lvl="0"/>
            <a:r>
              <a:rPr/>
              <a:t>Programiz</a:t>
            </a:r>
          </a:p>
          <a:p>
            <a:pPr lvl="1"/>
            <a:r>
              <a:rPr>
                <a:hlinkClick r:id="rId5"/>
              </a:rPr>
              <a:t>Data Structure and Types</a:t>
            </a:r>
          </a:p>
          <a:p>
            <a:pPr lvl="0"/>
            <a:r>
              <a:rPr/>
              <a:t>GeeksforGeeks</a:t>
            </a:r>
          </a:p>
          <a:p>
            <a:pPr lvl="1"/>
            <a:r>
              <a:rPr>
                <a:hlinkClick r:id="rId6"/>
              </a:rPr>
              <a:t>Array Data Structure - GeeksforGeeks</a:t>
            </a:r>
          </a:p>
          <a:p>
            <a:pPr lvl="0"/>
            <a:r>
              <a:rPr/>
              <a:t>Visual Algo</a:t>
            </a:r>
          </a:p>
          <a:p>
            <a:pPr lvl="1"/>
            <a:r>
              <a:rPr/>
              <a:t>https://visualgo.net/en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https://github.com/ucoruh/asn1c-wsl-sample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Single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>
                <a:hlinkClick r:id="rId2"/>
              </a:rPr>
              <a:t>Data Structures Tutorials - Single Linked List with an example</a:t>
            </a:r>
          </a:p>
          <a:p>
            <a:pPr lvl="0"/>
            <a:r>
              <a:rPr/>
              <a:t>Visual Algo</a:t>
            </a:r>
          </a:p>
          <a:p>
            <a:pPr lvl="1"/>
            <a:r>
              <a:rPr/>
              <a:t>https://visualgo.net/en/list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Week-2</dc:title>
  <dc:creator>Author: Asst. Prof. Dr. Uğur CORUH</dc:creator>
  <cp:keywords/>
  <dcterms:created xsi:type="dcterms:W3CDTF">2022-09-25T01:46:10Z</dcterms:created>
  <dcterms:modified xsi:type="dcterms:W3CDTF">2022-09-25T01:46:10Z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Week-2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Linked Lists and Related Algorithms, Arrays and Matrices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