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5-graph-structures.md_doc.pdf" TargetMode="External" /><Relationship Id="rId3" Type="http://schemas.openxmlformats.org/officeDocument/2006/relationships/hyperlink" Target="ce205-week-5-graph-structures.md_slide.pdf" TargetMode="External" /><Relationship Id="rId4" Type="http://schemas.openxmlformats.org/officeDocument/2006/relationships/hyperlink" Target="ce205-week-5-graph-structures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Data Structure and Traversals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Outgoing Edge</a:t>
            </a:r>
          </a:p>
          <a:p>
            <a:pPr lvl="0"/>
            <a:r>
              <a:rPr/>
              <a:t>Incoming Edge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Degree</a:t>
            </a:r>
          </a:p>
          <a:p>
            <a:pPr lvl="0"/>
            <a:r>
              <a:rPr/>
              <a:t>Indegree</a:t>
            </a:r>
          </a:p>
          <a:p>
            <a:pPr lvl="0"/>
            <a:r>
              <a:rPr/>
              <a:t>Outdegree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Parallel edges or Multiple edges</a:t>
            </a:r>
          </a:p>
          <a:p>
            <a:pPr lvl="0"/>
            <a:r>
              <a:rPr/>
              <a:t>Self-loop</a:t>
            </a:r>
          </a:p>
          <a:p>
            <a:pPr lvl="0"/>
            <a:r>
              <a:rPr/>
              <a:t>Simple Graph</a:t>
            </a:r>
          </a:p>
          <a:p>
            <a:pPr lvl="0"/>
            <a:r>
              <a:rPr/>
              <a:t>Path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http://www.btechsmartclass.com/data_structures/introduction-to-graphs.html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Adjacency Matrix</a:t>
            </a:r>
          </a:p>
          <a:p>
            <a:pPr lvl="0" indent="-457200" marL="457200">
              <a:buAutoNum type="arabicPeriod"/>
            </a:pPr>
            <a:r>
              <a:rPr/>
              <a:t>Incidence Matrix</a:t>
            </a:r>
          </a:p>
          <a:p>
            <a:pPr lvl="0" indent="-457200" marL="457200">
              <a:buAutoNum type="arabicPeriod"/>
            </a:pPr>
            <a:r>
              <a:rPr/>
              <a:t>Adjacency List</a:t>
            </a:r>
          </a:p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http://www.btechsmartclass.com/data_structures/graph-representations.html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Traversal -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Depth-First Search (DFS)</a:t>
            </a:r>
          </a:p>
          <a:p>
            <a:pPr lvl="0" indent="-457200" marL="457200">
              <a:buAutoNum type="arabicPeriod"/>
            </a:pPr>
            <a:r>
              <a:rPr/>
              <a:t>Iterative Deepening Search(IDS) or Iterative Deepening Depth First Search(IDDFS)</a:t>
            </a:r>
          </a:p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http://www.btechsmartclass.com/data_structures/graph-traversal-dfs.html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Traversal -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Breadth-First Search (BFS)</a:t>
            </a:r>
          </a:p>
          <a:p>
            <a:pPr lvl="1"/>
            <a:r>
              <a:rPr/>
              <a:t>Btech Smart Class</a:t>
            </a:r>
          </a:p>
          <a:p>
            <a:pPr lvl="2"/>
            <a:r>
              <a:rPr/>
              <a:t>http://www.btechsmartclass.com/data_structures/graph-traversal-bfs.html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Traversal - DLS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Depth-limited Search</a:t>
            </a:r>
          </a:p>
          <a:p>
            <a:pPr lvl="1"/>
            <a:r>
              <a:rPr/>
              <a:t>Educba</a:t>
            </a:r>
          </a:p>
          <a:p>
            <a:pPr lvl="2"/>
            <a:r>
              <a:rPr/>
              <a:t>https://www.educba.com/depth-limited-search/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Uniform Cost Search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https://www.geeksforgeeks.org/uniform-cost-search-dijkstra-for-large-graphs/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Bidirectional Search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https://www.geeksforgeeks.org/bidirectional-search/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Water Jug Problem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https://www.geeksforgeeks.org/water-jug-problem-using-bfs/</a:t>
            </a:r>
          </a:p>
          <a:p>
            <a:pPr lvl="1"/>
            <a:r>
              <a:rPr/>
              <a:t>Tamu Edu</a:t>
            </a:r>
          </a:p>
          <a:p>
            <a:pPr lvl="2"/>
            <a:r>
              <a:rPr/>
              <a:t>https://www.math.tamu.edu/~dallen/hollywood/diehard/diehard.htm</a:t>
            </a:r>
          </a:p>
          <a:p>
            <a:pPr lvl="1"/>
            <a:r>
              <a:rPr/>
              <a:t>Udel Edu</a:t>
            </a:r>
          </a:p>
          <a:p>
            <a:pPr lvl="2"/>
            <a:r>
              <a:rPr/>
              <a:t>https://www.eecis.udel.edu/~mccoy/courses/cisc4-681.10f/lec-materials/handouts/search-water-jug-handout.pdf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O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5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 Structure and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Introduction to Graphs</a:t>
            </a:r>
          </a:p>
          <a:p>
            <a:pPr lvl="0"/>
            <a:r>
              <a:rPr/>
              <a:t>Graph Representations</a:t>
            </a:r>
          </a:p>
          <a:p>
            <a:pPr lvl="0"/>
            <a:r>
              <a:rPr/>
              <a:t>Graph Traversal</a:t>
            </a:r>
          </a:p>
          <a:p>
            <a:pPr lvl="0"/>
            <a:r>
              <a:rPr/>
              <a:t>Water Jug Problem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Vertex</a:t>
            </a:r>
          </a:p>
          <a:p>
            <a:pPr lvl="0"/>
            <a:r>
              <a:rPr/>
              <a:t>Edge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Undirected Graph</a:t>
            </a:r>
          </a:p>
          <a:p>
            <a:pPr lvl="0"/>
            <a:r>
              <a:rPr/>
              <a:t>Directed Graph</a:t>
            </a:r>
          </a:p>
          <a:p>
            <a:pPr lvl="0"/>
            <a:r>
              <a:rPr/>
              <a:t>Mixed Graph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End Vertices or Endpoints</a:t>
            </a:r>
          </a:p>
          <a:p>
            <a:pPr lvl="0"/>
            <a:r>
              <a:rPr/>
              <a:t>Origin</a:t>
            </a:r>
          </a:p>
          <a:p>
            <a:pPr lvl="0"/>
            <a:r>
              <a:rPr/>
              <a:t>Destination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Adjacent</a:t>
            </a:r>
          </a:p>
          <a:p>
            <a:pPr lvl="0"/>
            <a:r>
              <a:rPr/>
              <a:t>Incident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Week-5</dc:title>
  <dc:creator>Author: Asst. Prof. Dr. Uğur CORUH</dc:creator>
  <cp:keywords/>
  <dcterms:created xsi:type="dcterms:W3CDTF">2022-09-25T02:03:26Z</dcterms:created>
  <dcterms:modified xsi:type="dcterms:W3CDTF">2022-09-25T02:03:26Z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Week-5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mathjax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Graph Data Structure and Traversals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