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0-advanced-tree-structures.md_doc.pdf" TargetMode="External" /><Relationship Id="rId3" Type="http://schemas.openxmlformats.org/officeDocument/2006/relationships/hyperlink" Target="ce205-week-10-advanced-tree-structures.md_slide.pdf" TargetMode="External" /><Relationship Id="rId4" Type="http://schemas.openxmlformats.org/officeDocument/2006/relationships/hyperlink" Target="ce205-week-10-advanced-tree-structures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Sorting Algorithms, Taxonomy and Comparisons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BST over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https://www.geeksforgeeks.org/advantages-of-bst-over-hash-table/?ref=lbp</a:t>
            </a:r>
          </a:p>
          <a:p>
            <a:pPr lvl="0"/>
            <a:r>
              <a:rPr/>
              <a:t>Construction and Conversions</a:t>
            </a:r>
          </a:p>
          <a:p>
            <a:pPr lvl="0"/>
            <a:r>
              <a:rPr/>
              <a:t>Check Smallest/Largest Element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 Black Tree and Threaded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https://www.geeksforgeeks.org/threaded-binary-tree/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http://www.btechsmartclass.com/data_structures/avl-trees.html</a:t>
            </a:r>
          </a:p>
          <a:p>
            <a:pPr lvl="0"/>
            <a:r>
              <a:rPr/>
              <a:t>https://visualgo.net/en/bst (Select AVL)</a:t>
            </a:r>
          </a:p>
          <a:p>
            <a:pPr lvl="0"/>
            <a:r>
              <a:rPr/>
              <a:t>https://www.cs.usfca.edu/~galles/visualization/AVLtree.html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http://www.btechsmartclass.com/data_structures/b-trees.html</a:t>
            </a:r>
          </a:p>
          <a:p>
            <a:pPr lvl="0"/>
            <a:r>
              <a:rPr/>
              <a:t>https://www.cs.usfca.edu/~galles/visualization/BTree.html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Defitinion of B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https://www.geeksforgeeks.org/introduction-of-b-tree-2/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operations on B tree</a:t>
            </a:r>
          </a:p>
          <a:p>
            <a:pPr lvl="0"/>
            <a:r>
              <a:rPr/>
              <a:t>https://www.geeksforgeeks.org/insert-operation-in-b-tree/</a:t>
            </a:r>
          </a:p>
          <a:p>
            <a:pPr lvl="0"/>
            <a:r>
              <a:rPr/>
              <a:t>https://www.guru99.com/b-tree-example.html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Deleting a key from a B tree</a:t>
            </a:r>
          </a:p>
          <a:p>
            <a:pPr lvl="0"/>
            <a:r>
              <a:rPr/>
              <a:t>https://www.geeksforgeeks.org/delete-operation-in-b-tree/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3 4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https://en.wikipedia.org/wiki/2%E2%80%933%E2%80%934_tree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3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https://en.wikipedia.org/wiki/2%E2%80%933_tree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B+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https://www.geeksforgeeks.org/introduction-of-b-tree/</a:t>
            </a:r>
          </a:p>
          <a:p>
            <a:pPr lvl="0"/>
            <a:r>
              <a:rPr/>
              <a:t>https://www.cs.usfca.edu/~galles/visualization/BPlusTree.html</a:t>
            </a:r>
          </a:p>
          <a:p>
            <a:pPr lvl="0"/>
            <a:r>
              <a:rPr/>
              <a:t>https://www.geeksforgeeks.org/difference-between-b-tree-and-b-tree/?ref=rp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https://www.geeksforgeeks.org/introduction-to-r-tree/?ref=rp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 - Black Tree Datastructure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http://www.btechsmartclass.com/data_structures/red-black-trees.html</a:t>
            </a:r>
          </a:p>
          <a:p>
            <a:pPr lvl="0"/>
            <a:r>
              <a:rPr/>
              <a:t>https://www.geeksforgeeks.org/red-black-tree-set-1-introduction-2/?ref=rp</a:t>
            </a:r>
          </a:p>
          <a:p>
            <a:pPr lvl="0"/>
            <a:r>
              <a:rPr/>
              <a:t>https://www.geeksforgeeks.org/red-black-tree-set-2-insert/</a:t>
            </a:r>
          </a:p>
          <a:p>
            <a:pPr lvl="0"/>
            <a:r>
              <a:rPr/>
              <a:t>https://www.geeksforgeeks.org/red-black-tree-set-3-delete-2/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Splay Tree Datastructure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http://www.btechsmartclass.com/data_structures/splay-trees.html</a:t>
            </a:r>
          </a:p>
          <a:p>
            <a:pPr lvl="0"/>
            <a:r>
              <a:rPr/>
              <a:t>https://www.geeksforgeeks.org/splay-tree-set-1-insert/?ref=rp</a:t>
            </a:r>
          </a:p>
          <a:p>
            <a:pPr lvl="0"/>
            <a:r>
              <a:rPr/>
              <a:t>https://www.geeksforgeeks.org/splay-tree-set-2-insert-delete/</a:t>
            </a:r>
          </a:p>
          <a:p>
            <a:pPr lvl="0"/>
            <a:r>
              <a:rPr/>
              <a:t>https://www.geeksforgeeks.org/splay-tree-set-3-delete/?ref=rp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Augmenting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http://cs.bilkent.edu.tr/~ugur/teaching/cs502/material/cs502_2_ADS.pdf</a:t>
            </a:r>
          </a:p>
          <a:p>
            <a:pPr lvl="0"/>
            <a:r>
              <a:rPr/>
              <a:t>https://iq.opengenus.org/augmented-data-structures/</a:t>
            </a:r>
          </a:p>
          <a:p>
            <a:pPr lvl="0"/>
            <a:r>
              <a:rPr/>
              <a:t>http://staff.ustc.edu.cn/~csli/graduate/algorithms/book6/chap15.htm</a:t>
            </a:r>
          </a:p>
          <a:p>
            <a:pPr lvl="0"/>
            <a:r>
              <a:rPr/>
              <a:t>http://www.facweb.iitkgp.ac.in/~sourav/Lecture-11.pdf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Dynamic order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http://www.facweb.iitkgp.ac.in/~sourav/Lecture-11.pdf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augment a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http://www.facweb.iitkgp.ac.in/~sourav/Lecture-11.pdf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https://www.geeksforgeeks.org/interval-tree/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van Emde Boas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https://www.geeksforgeeks.org/van-emde-boas-tree-set-1-basics-and-construction/</a:t>
            </a:r>
          </a:p>
          <a:p>
            <a:pPr lvl="0"/>
            <a:r>
              <a:rPr/>
              <a:t>https://web.stanford.edu/class/archive/cs/cs166/cs166.1146/lectures/14/Small14.pdf</a:t>
            </a:r>
          </a:p>
          <a:p>
            <a:pPr lvl="0"/>
            <a:r>
              <a:rPr/>
              <a:t>Preliminary approaches</a:t>
            </a:r>
          </a:p>
          <a:p>
            <a:pPr lvl="0"/>
            <a:r>
              <a:rPr/>
              <a:t>A recursive structure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Binomial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https://www.geeksforgeeks.org/binomial-heap-2/#:~:text=What%20is%20a%20Binomial%20Tree,as%20leftmost%20child%20or%20other.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of Search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http://www.btechsmartclass.com/data_structures/comparison-of-search-trees.html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Week-10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Minimax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https://www.geeksforgeeks.org/minimax-algorithm-in-game-theory-set-1-introduction/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10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Advaced Tree Data Structures (Binary Search Tree, AVL Tree, B Trees and derivations,Red-Black trees, Splay Trees and Augmented Data Structures, van Emde Boas Trees, Binomial and Minimax Trees ) and Comparisons.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Trees</a:t>
            </a:r>
          </a:p>
          <a:p>
            <a:pPr lvl="1"/>
            <a:r>
              <a:rPr/>
              <a:t>Binary Search Tree</a:t>
            </a:r>
          </a:p>
          <a:p>
            <a:pPr lvl="2"/>
            <a:r>
              <a:rPr/>
              <a:t>Search and Insertion</a:t>
            </a:r>
          </a:p>
          <a:p>
            <a:pPr lvl="2"/>
            <a:r>
              <a:rPr/>
              <a:t>Delete</a:t>
            </a:r>
          </a:p>
          <a:p>
            <a:pPr lvl="2"/>
            <a:r>
              <a:rPr/>
              <a:t>BST over Hash Table</a:t>
            </a:r>
          </a:p>
          <a:p>
            <a:pPr lvl="2"/>
            <a:r>
              <a:rPr/>
              <a:t>Construction and Conversions</a:t>
            </a:r>
          </a:p>
          <a:p>
            <a:pPr lvl="2"/>
            <a:r>
              <a:rPr/>
              <a:t>Check Smallest/Largest Element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Trees</a:t>
            </a:r>
          </a:p>
          <a:p>
            <a:pPr lvl="1"/>
            <a:r>
              <a:rPr/>
              <a:t>Red Black Tree and Threaded Binary Tree</a:t>
            </a:r>
          </a:p>
          <a:p>
            <a:pPr lvl="1"/>
            <a:r>
              <a:rPr/>
              <a:t>AVL Trees</a:t>
            </a:r>
          </a:p>
          <a:p>
            <a:pPr lvl="1"/>
            <a:r>
              <a:rPr/>
              <a:t>B Trees</a:t>
            </a:r>
          </a:p>
          <a:p>
            <a:pPr lvl="2"/>
            <a:r>
              <a:rPr/>
              <a:t>Defitinion of B Trees</a:t>
            </a:r>
          </a:p>
          <a:p>
            <a:pPr lvl="2"/>
            <a:r>
              <a:rPr/>
              <a:t>Basic operations on B tree</a:t>
            </a:r>
          </a:p>
          <a:p>
            <a:pPr lvl="2"/>
            <a:r>
              <a:rPr/>
              <a:t>Deleting a key from a B tree</a:t>
            </a:r>
          </a:p>
          <a:p>
            <a:pPr lvl="1"/>
            <a:r>
              <a:rPr/>
              <a:t>2 3 4 Trees</a:t>
            </a:r>
          </a:p>
          <a:p>
            <a:pPr lvl="1"/>
            <a:r>
              <a:rPr/>
              <a:t>2 3 Trees</a:t>
            </a:r>
          </a:p>
          <a:p>
            <a:pPr lvl="1"/>
            <a:r>
              <a:rPr/>
              <a:t>B+ Trees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Trees</a:t>
            </a:r>
          </a:p>
          <a:p>
            <a:pPr lvl="1"/>
            <a:r>
              <a:rPr/>
              <a:t>R Trees</a:t>
            </a:r>
          </a:p>
          <a:p>
            <a:pPr lvl="1"/>
            <a:r>
              <a:rPr/>
              <a:t>Red - Black Tree Datastructure</a:t>
            </a:r>
          </a:p>
          <a:p>
            <a:pPr lvl="1"/>
            <a:r>
              <a:rPr/>
              <a:t>Splay Tree Datastructure</a:t>
            </a:r>
          </a:p>
          <a:p>
            <a:pPr lvl="1"/>
            <a:r>
              <a:rPr/>
              <a:t>Augmenting Data Structures</a:t>
            </a:r>
          </a:p>
          <a:p>
            <a:pPr lvl="2"/>
            <a:r>
              <a:rPr/>
              <a:t>Dynamic order statistics</a:t>
            </a:r>
          </a:p>
          <a:p>
            <a:pPr lvl="2"/>
            <a:r>
              <a:rPr/>
              <a:t>How to augment a data structure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Trees</a:t>
            </a:r>
          </a:p>
          <a:p>
            <a:pPr lvl="1"/>
            <a:r>
              <a:rPr/>
              <a:t>Interval trees</a:t>
            </a:r>
          </a:p>
          <a:p>
            <a:pPr lvl="1"/>
            <a:r>
              <a:rPr/>
              <a:t>van Emde Boas Trees</a:t>
            </a:r>
          </a:p>
          <a:p>
            <a:pPr lvl="2"/>
            <a:r>
              <a:rPr/>
              <a:t>Preliminary approaches</a:t>
            </a:r>
          </a:p>
          <a:p>
            <a:pPr lvl="2"/>
            <a:r>
              <a:rPr/>
              <a:t>A recursive structure</a:t>
            </a:r>
          </a:p>
          <a:p>
            <a:pPr lvl="2"/>
            <a:r>
              <a:rPr/>
              <a:t>The van Emde Boas tree</a:t>
            </a:r>
          </a:p>
          <a:p>
            <a:pPr lvl="1"/>
            <a:r>
              <a:rPr/>
              <a:t>Binomial Trees</a:t>
            </a:r>
          </a:p>
          <a:p>
            <a:pPr lvl="1"/>
            <a:r>
              <a:rPr/>
              <a:t>Comparison of Search Trees</a:t>
            </a:r>
          </a:p>
          <a:p>
            <a:pPr lvl="1"/>
            <a:r>
              <a:rPr/>
              <a:t>Minimax Tree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Binary Search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http://www.btechsmartclass.com/data_structures/binary-search-tree.html</a:t>
            </a:r>
          </a:p>
          <a:p>
            <a:pPr lvl="0"/>
            <a:r>
              <a:rPr/>
              <a:t>https://visualgo.net/en/bst?slide=1 (Select BINARY SEARCH TREE)</a:t>
            </a:r>
          </a:p>
          <a:p>
            <a:pPr lvl="0"/>
            <a:r>
              <a:rPr/>
              <a:t>https://www.cs.usfca.edu/~galles/visualization/BST.html</a:t>
            </a:r>
          </a:p>
          <a:p>
            <a:pPr lvl="0"/>
            <a:r>
              <a:rPr/>
              <a:t>Search and Insertion</a:t>
            </a:r>
          </a:p>
          <a:p>
            <a:pPr lvl="0"/>
            <a:r>
              <a:rPr/>
              <a:t>Delete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Week-10</dc:title>
  <dc:creator>Author: Asst. Prof. Dr. Uğur CORUH</dc:creator>
  <cp:keywords/>
  <dcterms:created xsi:type="dcterms:W3CDTF">2022-09-25T16:07:41Z</dcterms:created>
  <dcterms:modified xsi:type="dcterms:W3CDTF">2022-09-25T16:07:41Z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Week-10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Week-10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mathjax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Sorting Algorithms, Taxonomy and Comparisons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