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1-string-structures.md_doc.pdf" TargetMode="External" /><Relationship Id="rId3" Type="http://schemas.openxmlformats.org/officeDocument/2006/relationships/hyperlink" Target="ce205-week-11-string-structures.md_slide.pdf" TargetMode="External" /><Relationship Id="rId4" Type="http://schemas.openxmlformats.org/officeDocument/2006/relationships/hyperlink" Target="ce205-week-11-string-structures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String Data Structure, Subsequence Search, Alignment and Comparison Algorithms.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Longest common subsequence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Levenshtein distance</a:t>
            </a:r>
          </a:p>
          <a:p>
            <a:pPr lvl="0"/>
            <a:r>
              <a:rPr/>
              <a:t>https://en.wikipedia.org/wiki/Levenshtein_distance</a:t>
            </a:r>
          </a:p>
          <a:p>
            <a:pPr lvl="0"/>
            <a:r>
              <a:rPr/>
              <a:t>https://www.geeksforgeeks.org/java-program-to-implement-levenshtein-distance-computing-algorithm/?ref=gcse</a:t>
            </a:r>
          </a:p>
          <a:p>
            <a:pPr lvl="0"/>
            <a:r>
              <a:rPr/>
              <a:t>https://medium.com/@ethannam/understanding-the-levenshtein-distance-equation-for-beginners-c4285a5604f0</a:t>
            </a:r>
          </a:p>
          <a:p>
            <a:pPr lvl="0"/>
            <a:r>
              <a:rPr/>
              <a:t>https://www.educative.io/answers/the-levenshtein-distance-algorithm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Longest common subsequence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Wagner–Fischer algorithm</a:t>
            </a:r>
          </a:p>
          <a:p>
            <a:pPr lvl="0"/>
            <a:r>
              <a:rPr/>
              <a:t>https://en.wikipedia.org/wiki/Wagner%E2%80%93Fischer_algorithm</a:t>
            </a:r>
          </a:p>
          <a:p>
            <a:pPr lvl="0"/>
            <a:r>
              <a:rPr/>
              <a:t>https://www.geeksforgeeks.org/java-program-to-implement-wagner-and-fisher-algorithm-for-online-string-matching/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Alignment</a:t>
            </a:r>
          </a:p>
          <a:p>
            <a:pPr lvl="0"/>
            <a:r>
              <a:rPr/>
              <a:t>https://www.geeksforgeeks.org/sequence-alignment-problem/?ref=gcse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Alignment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Needleman Wunsch</a:t>
            </a:r>
          </a:p>
          <a:p>
            <a:pPr lvl="0"/>
            <a:r>
              <a:rPr/>
              <a:t>https://en.wikipedia.org/wiki/Needleman%E2%80%93Wunsch_algorithm</a:t>
            </a:r>
          </a:p>
          <a:p>
            <a:pPr lvl="0"/>
            <a:r>
              <a:rPr/>
              <a:t>https://www.geeksforgeeks.org/sequence-alignment-problem/?ref=gcse</a:t>
            </a:r>
          </a:p>
          <a:p>
            <a:pPr lvl="0"/>
            <a:r>
              <a:rPr/>
              <a:t>https://berthub.eu/nwunsch/</a:t>
            </a:r>
          </a:p>
          <a:p>
            <a:pPr lvl="0"/>
            <a:r>
              <a:rPr/>
              <a:t>http://experiments.mostafa.io/public/needleman-wunsch/index.html</a:t>
            </a:r>
          </a:p>
          <a:p>
            <a:pPr lvl="0"/>
            <a:r>
              <a:rPr/>
              <a:t>https://zhanggroup.org/NW-align/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Alignment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Smith Waterman</a:t>
            </a:r>
          </a:p>
          <a:p>
            <a:pPr lvl="0"/>
            <a:r>
              <a:rPr/>
              <a:t>https://en.wikipedia.org/wiki/Smith%E2%80%93Waterman_algorithm</a:t>
            </a:r>
          </a:p>
          <a:p>
            <a:pPr lvl="0"/>
            <a:r>
              <a:rPr/>
              <a:t>http://jaligner.sourceforge.net/</a:t>
            </a:r>
          </a:p>
          <a:p>
            <a:pPr lvl="0"/>
            <a:r>
              <a:rPr/>
              <a:t>http://baba.sourceforge.net/</a:t>
            </a:r>
          </a:p>
          <a:p>
            <a:pPr lvl="0"/>
            <a:r>
              <a:rPr/>
              <a:t>https://doc.ugene.net/wiki/display/UUOUM15/Smith-Waterman+Search</a:t>
            </a:r>
          </a:p>
          <a:p>
            <a:pPr lvl="0"/>
            <a:r>
              <a:rPr/>
              <a:t>https://www.ebi.ac.uk/Tools/sss/fasta/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Alignment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Hunt Macllory</a:t>
            </a:r>
          </a:p>
          <a:p>
            <a:pPr lvl="0"/>
            <a:r>
              <a:rPr/>
              <a:t>https://en.wikipedia.org/wiki/Hunt%E2%80%93Szymanski_algorithm</a:t>
            </a:r>
          </a:p>
          <a:p>
            <a:pPr lvl="0"/>
            <a:r>
              <a:rPr/>
              <a:t>https://www.geeksforgeeks.org/python-program-for-longest-common-subsequence/?ref=gcse</a:t>
            </a:r>
          </a:p>
          <a:p>
            <a:pPr lvl="0"/>
            <a:r>
              <a:rPr/>
              <a:t>https://imada.sdu.dk/~rolf/Edu/DM823/E16/HuntSzymanski.pdf</a:t>
            </a:r>
          </a:p>
          <a:p>
            <a:pPr lvl="0"/>
            <a:r>
              <a:rPr/>
              <a:t>https://github.com/LetsTrie/Code-Library-Of-Others/blob/master/sgtlaugh/Hunt-Szymanski.cpp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Tokenizer</a:t>
            </a:r>
          </a:p>
          <a:p>
            <a:pPr lvl="0"/>
            <a:r>
              <a:rPr/>
              <a:t>https://towardsdatascience.com/tokenization-algorithms-explained-e25d5f4322ac</a:t>
            </a:r>
          </a:p>
          <a:p>
            <a:pPr lvl="0"/>
            <a:r>
              <a:rPr/>
              <a:t>https://www.oreilly.com/library/view/applied-natural-language/9781492062561/ch04.html</a:t>
            </a:r>
          </a:p>
          <a:p>
            <a:pPr lvl="0"/>
            <a:r>
              <a:rPr/>
              <a:t>https://www.geeksforgeeks.org/nlp-how-tokenizing-text-sentence-words-works/?ref=gcse</a:t>
            </a:r>
          </a:p>
          <a:p>
            <a:pPr lvl="0"/>
            <a:r>
              <a:rPr/>
              <a:t>https://github.com/frohoff/jdk8u-dev-jdk/blob/master/src/share/classes/java/util/StringTokenizer.java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Comparison</a:t>
            </a:r>
          </a:p>
          <a:p>
            <a:pPr lvl="0"/>
            <a:r>
              <a:rPr/>
              <a:t>https://en.wikipedia.org/wiki/String-searching_algorithm</a:t>
            </a:r>
          </a:p>
          <a:p>
            <a:pPr lvl="0"/>
            <a:r>
              <a:rPr/>
              <a:t>https://www.geeksforgeeks.org/compare-two-strings-in-java/</a:t>
            </a:r>
          </a:p>
          <a:p>
            <a:pPr lvl="0"/>
            <a:r>
              <a:rPr/>
              <a:t>https://www.geeksforgeeks.org/comparing-two-strings-cpp/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Strings -Longest common subsequence problem</a:t>
            </a:r>
          </a:p>
          <a:p>
            <a:pPr lvl="1"/>
            <a:r>
              <a:rPr/>
              <a:t>Longest increasing subsequence</a:t>
            </a:r>
          </a:p>
          <a:p>
            <a:pPr lvl="1"/>
            <a:r>
              <a:rPr/>
              <a:t>Hunt–Szymanski algorithm (Hunt Macllory)</a:t>
            </a:r>
          </a:p>
          <a:p>
            <a:pPr lvl="1"/>
            <a:r>
              <a:rPr/>
              <a:t>Levenshtein distance</a:t>
            </a:r>
          </a:p>
          <a:p>
            <a:pPr lvl="1"/>
            <a:r>
              <a:rPr/>
              <a:t>Wagner–Fischer algorithm</a:t>
            </a:r>
          </a:p>
          <a:p>
            <a:pPr lvl="1"/>
            <a:r>
              <a:rPr/>
              <a:t>String Alignment</a:t>
            </a:r>
          </a:p>
          <a:p>
            <a:pPr lvl="2"/>
            <a:r>
              <a:rPr/>
              <a:t>Needleman Wunsch</a:t>
            </a:r>
          </a:p>
          <a:p>
            <a:pPr lvl="2"/>
            <a:r>
              <a:rPr/>
              <a:t>Smith Waterman</a:t>
            </a:r>
          </a:p>
          <a:p>
            <a:pPr lvl="2"/>
            <a:r>
              <a:rPr/>
              <a:t>Hunt Macllory</a:t>
            </a:r>
          </a:p>
          <a:p>
            <a:pPr lvl="1"/>
            <a:r>
              <a:rPr/>
              <a:t>String Tokenizer</a:t>
            </a:r>
          </a:p>
          <a:p>
            <a:pPr lvl="1"/>
            <a:r>
              <a:rPr/>
              <a:t>String Comparison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https://www.geeksforgeeks.org/string-data-structure/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Longest common subsequence problem</a:t>
            </a:r>
          </a:p>
          <a:p>
            <a:pPr lvl="0"/>
            <a:r>
              <a:rPr/>
              <a:t>https://ucoruh.github.io/ce100-algorithms-and-programming-II/week-6/ce100-week-6-lcs/?h=lcs#problem-3-longest-common-subsequence</a:t>
            </a:r>
          </a:p>
          <a:p>
            <a:pPr lvl="0"/>
            <a:r>
              <a:rPr/>
              <a:t>https://www.geeksforgeeks.org/longest-common-subsequence-dp-4/</a:t>
            </a:r>
          </a:p>
          <a:p>
            <a:pPr lvl="0"/>
            <a:r>
              <a:rPr/>
              <a:t>https://www.programiz.com/dsa/longest-common-subsequence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Longest common subsequence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Longest increasing subsequence</a:t>
            </a:r>
          </a:p>
          <a:p>
            <a:pPr lvl="0"/>
            <a:r>
              <a:rPr/>
              <a:t>https://www.geeksforgeeks.org/longest-increasing-subsequence-dp-3/#:~:text=The%20Longest%20Increasing%20Subsequence%20(LIS)%20problem%20is%20to%20find%20the,50%2C%2060%2C%2080%7D.</a:t>
            </a:r>
          </a:p>
          <a:p>
            <a:pPr lvl="0"/>
            <a:r>
              <a:rPr/>
              <a:t>https://cp-algorithms.com/sequences/longest_increasing_subsequence.html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Longest common subsequence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Hunt–Szymanski algorithm (Hunt Macllory)</a:t>
            </a:r>
          </a:p>
          <a:p>
            <a:pPr lvl="0"/>
            <a:r>
              <a:rPr/>
              <a:t>https://en.wikipedia.org/wiki/Hunt%E2%80%93Szymanski_algorithm</a:t>
            </a:r>
          </a:p>
          <a:p>
            <a:pPr lvl="0"/>
            <a:r>
              <a:rPr/>
              <a:t>https://www.geeksforgeeks.org/python-program-for-longest-common-subsequence/?ref=gcse</a:t>
            </a:r>
          </a:p>
          <a:p>
            <a:pPr lvl="0"/>
            <a:r>
              <a:rPr/>
              <a:t>https://imada.sdu.dk/~rolf/Edu/DM823/E16/HuntSzymanski.pdf</a:t>
            </a:r>
          </a:p>
          <a:p>
            <a:pPr lvl="0"/>
            <a:r>
              <a:rPr/>
              <a:t>https://github.com/LetsTrie/Code-Library-Of-Others/blob/master/sgtlaugh/Hunt-Szymanski.cpp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Week-11</dc:title>
  <dc:creator>Author: Asst. Prof. Dr. Uğur CORUH</dc:creator>
  <cp:keywords/>
  <dcterms:created xsi:type="dcterms:W3CDTF">2022-09-25T16:07:49Z</dcterms:created>
  <dcterms:modified xsi:type="dcterms:W3CDTF">2022-09-25T16:07:49Z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Week-11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String Data Structure, Subsequence Search, Alignment and Comparison Algorithms.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