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2-string-algorithms.md_doc.pdf" TargetMode="External" /><Relationship Id="rId3" Type="http://schemas.openxmlformats.org/officeDocument/2006/relationships/hyperlink" Target="ce205-week-12-string-algorithms.md_slide.pdf" TargetMode="External" /><Relationship Id="rId4" Type="http://schemas.openxmlformats.org/officeDocument/2006/relationships/hyperlink" Target="ce205-week-12-string-algorithm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String Search Algorithms, Tries, Data Structures for Disjoint Sets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- Reverse Factor Algorithm (String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DFA (deterministic finite automaton) Text Search</a:t>
            </a:r>
          </a:p>
          <a:p>
            <a:pPr lvl="0"/>
            <a:r>
              <a:rPr/>
              <a:t>https://www.geeksforgeeks.org/finite-automata-algorithm-for-pattern-searching/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Patricia Tree (Radix Tree)</a:t>
            </a:r>
          </a:p>
          <a:p>
            <a:pPr lvl="0"/>
            <a:r>
              <a:rPr/>
              <a:t>https://en.wikipedia.org/wiki/Radix_tree</a:t>
            </a:r>
          </a:p>
          <a:p>
            <a:pPr lvl="0"/>
            <a:r>
              <a:rPr/>
              <a:t>http://www.btechsmartclass.com/data_structures/tries.html</a:t>
            </a:r>
          </a:p>
          <a:p>
            <a:pPr lvl="0"/>
            <a:r>
              <a:rPr/>
              <a:t>https://www.geeksforgeeks.org/implementing-patricia-trie-in-java/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Structures for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https://ucoruh.github.io/ce100-algorithms-and-programming-II/week-10/ce100-week-10-graphs/?h=disjoint#disjoint-set-operations</a:t>
            </a:r>
          </a:p>
          <a:p>
            <a:pPr lvl="0"/>
            <a:r>
              <a:rPr/>
              <a:t>Disjoint-set operations</a:t>
            </a:r>
          </a:p>
          <a:p>
            <a:pPr lvl="0"/>
            <a:r>
              <a:rPr/>
              <a:t>Linked-list representation of disjoint sets</a:t>
            </a:r>
          </a:p>
          <a:p>
            <a:pPr lvl="0"/>
            <a:r>
              <a:rPr/>
              <a:t>Disjoint-set forests</a:t>
            </a:r>
          </a:p>
          <a:p>
            <a:pPr lvl="0"/>
            <a:r>
              <a:rPr/>
              <a:t>Analysis of union by rank with path compression</a:t>
            </a:r>
          </a:p>
          <a:p>
            <a:pPr lvl="0"/>
            <a:r>
              <a:rPr/>
              <a:t>https://www.geeksforgeeks.org/disjoint-set-data-structures/</a:t>
            </a:r>
          </a:p>
          <a:p>
            <a:pPr lvl="0"/>
            <a:r>
              <a:rPr/>
              <a:t>https://www.javatpoint.com/disjoint-set-data-structure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12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Search Algorithms, Tries, Data Structures for Disjoint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Strings</a:t>
            </a:r>
          </a:p>
          <a:p>
            <a:pPr lvl="1"/>
            <a:r>
              <a:rPr/>
              <a:t>Reverse Factor Algorithm (String Search)</a:t>
            </a:r>
          </a:p>
          <a:p>
            <a:pPr lvl="2"/>
            <a:r>
              <a:rPr/>
              <a:t>Knuth-Morris-Pratt Algorithm</a:t>
            </a:r>
          </a:p>
          <a:p>
            <a:pPr lvl="2"/>
            <a:r>
              <a:rPr/>
              <a:t>Horspool Algorithm</a:t>
            </a:r>
          </a:p>
          <a:p>
            <a:pPr lvl="2"/>
            <a:r>
              <a:rPr/>
              <a:t>Boyer-Moore Algorithm</a:t>
            </a:r>
          </a:p>
          <a:p>
            <a:pPr lvl="2"/>
            <a:r>
              <a:rPr/>
              <a:t>Brute-Force / Linear Text Search</a:t>
            </a:r>
          </a:p>
          <a:p>
            <a:pPr lvl="2"/>
            <a:r>
              <a:rPr/>
              <a:t>DFA Text Search</a:t>
            </a:r>
          </a:p>
          <a:p>
            <a:pPr lvl="1"/>
            <a:r>
              <a:rPr/>
              <a:t>Tries</a:t>
            </a:r>
          </a:p>
          <a:p>
            <a:pPr lvl="2"/>
            <a:r>
              <a:rPr/>
              <a:t>Patricia Tree (Radix Tree)</a:t>
            </a:r>
          </a:p>
          <a:p>
            <a:pPr lvl="1"/>
            <a:r>
              <a:rPr/>
              <a:t>Data Structures for Disjoint Sets</a:t>
            </a:r>
          </a:p>
          <a:p>
            <a:pPr lvl="2"/>
            <a:r>
              <a:rPr/>
              <a:t>Disjoint-set operations</a:t>
            </a:r>
          </a:p>
          <a:p>
            <a:pPr lvl="2"/>
            <a:r>
              <a:rPr/>
              <a:t>Linked-list representation of disjoint sets</a:t>
            </a:r>
          </a:p>
          <a:p>
            <a:pPr lvl="2"/>
            <a:r>
              <a:rPr/>
              <a:t>Disjoint-set forests</a:t>
            </a:r>
          </a:p>
          <a:p>
            <a:pPr lvl="2"/>
            <a:r>
              <a:rPr/>
              <a:t>Analysis of union by rank with path compression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- Reverse Factor Algorithm (String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Knuth-Morris-Pratt Algorithm</a:t>
            </a:r>
          </a:p>
          <a:p>
            <a:pPr lvl="0"/>
            <a:r>
              <a:rPr/>
              <a:t>https://en.wikipedia.org/wiki/Knuth%E2%80%93Morris%E2%80%93Pratt_algorithm</a:t>
            </a:r>
          </a:p>
          <a:p>
            <a:pPr lvl="0"/>
            <a:r>
              <a:rPr/>
              <a:t>https://www.geeksforgeeks.org/kmp-algorithm-for-pattern-searching/</a:t>
            </a:r>
          </a:p>
          <a:p>
            <a:pPr lvl="0"/>
            <a:r>
              <a:rPr/>
              <a:t>https://www.javatpoint.com/daa-knuth-morris-pratt-algorithm</a:t>
            </a:r>
          </a:p>
          <a:p>
            <a:pPr lvl="0"/>
            <a:r>
              <a:rPr/>
              <a:t>https://www.educative.io/answers/what-is-the-knuth-morris-pratt-algorithm</a:t>
            </a:r>
          </a:p>
          <a:p>
            <a:pPr lvl="0"/>
            <a:r>
              <a:rPr/>
              <a:t>http://www.btechsmartclass.com/data_structures/knuth-morris-pratt-algorithm.html</a:t>
            </a:r>
          </a:p>
          <a:p>
            <a:pPr lvl="0"/>
            <a:r>
              <a:rPr/>
              <a:t>https://www-igm.univ-mlv.fr/~lecroq/string/node32.html#SECTION00320</a:t>
            </a:r>
          </a:p>
          <a:p>
            <a:pPr lvl="0"/>
            <a:r>
              <a:rPr/>
              <a:t>https://algs4.cs.princeton.edu/lectures/keynote/53SubstringSearch.pdf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- Reverse Factor Algorithm (String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Horspool Algorithm</a:t>
            </a:r>
          </a:p>
          <a:p>
            <a:pPr lvl="0"/>
            <a:r>
              <a:rPr/>
              <a:t>https://en.wikipedia.org/wiki/Boyer%E2%80%93Moore%E2%80%93Horspool_algorithm</a:t>
            </a:r>
          </a:p>
          <a:p>
            <a:pPr lvl="0"/>
            <a:r>
              <a:rPr/>
              <a:t>https://www.inf.hs-flensburg.de/lang/algorithmen/pattern/horsen.htm</a:t>
            </a:r>
          </a:p>
          <a:p>
            <a:pPr lvl="0"/>
            <a:r>
              <a:rPr/>
              <a:t>https://www-igm.univ-mlv.fr/~lecroq/string/node18.html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- Reverse Factor Algorithm (String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Boyer-Moore Algorithm</a:t>
            </a:r>
          </a:p>
          <a:p>
            <a:pPr lvl="0"/>
            <a:r>
              <a:rPr/>
              <a:t>https://en.wikipedia.org/wiki/Boyer%E2%80%93Moore_string-search_algorithm</a:t>
            </a:r>
          </a:p>
          <a:p>
            <a:pPr lvl="0"/>
            <a:r>
              <a:rPr/>
              <a:t>https://www.geeksforgeeks.org/boyer-moore-algorithm-for-pattern-searching/?ref=gcse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- Reverse Factor Algorithm (String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Brute-Force / Linear Text Search</a:t>
            </a:r>
          </a:p>
          <a:p>
            <a:pPr lvl="0"/>
            <a:r>
              <a:rPr/>
              <a:t>https://algs4.cs.princeton.edu/lectures/keynote/53SubstringSearch.pdf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Week-12</dc:title>
  <dc:creator>Author: Asst. Prof. Dr. Uğur CORUH</dc:creator>
  <cp:keywords/>
  <dcterms:created xsi:type="dcterms:W3CDTF">2022-09-25T16:07:42Z</dcterms:created>
  <dcterms:modified xsi:type="dcterms:W3CDTF">2022-09-25T16:07:42Z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Week-12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String Search Algorithms, Tries, Data Structures for Disjoint Sets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