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4-direct-file-b-tree.md_doc.pdf" TargetMode="External" /><Relationship Id="rId3" Type="http://schemas.openxmlformats.org/officeDocument/2006/relationships/hyperlink" Target="ce205-week-14-direct-file-b-tree.md_slide.pdf" TargetMode="External" /><Relationship Id="rId4" Type="http://schemas.openxmlformats.org/officeDocument/2006/relationships/hyperlink" Target="ce205-week-14-direct-file-b-tree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Bits and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Signature Hashing</a:t>
            </a:r>
          </a:p>
          <a:p>
            <a:pPr lvl="1"/>
            <a:r>
              <a:rPr/>
              <a:t>Unique File Hashing</a:t>
            </a:r>
          </a:p>
          <a:p>
            <a:pPr lvl="0"/>
            <a:r>
              <a:rPr/>
              <a:t>Bloom Filters</a:t>
            </a:r>
          </a:p>
          <a:p>
            <a:pPr lvl="1"/>
            <a:r>
              <a:rPr/>
              <a:t>https://www.geeksforgeeks.org/bloom-filters-introduction-and-python-implementation/</a:t>
            </a:r>
          </a:p>
          <a:p>
            <a:pPr lvl="0"/>
            <a:r>
              <a:rPr/>
              <a:t>Classification Hashing</a:t>
            </a:r>
          </a:p>
          <a:p>
            <a:pPr lvl="1"/>
            <a:r>
              <a:rPr/>
              <a:t>https://en.wikipedia.org/wiki/Feature_hashing</a:t>
            </a:r>
          </a:p>
          <a:p>
            <a:pPr lvl="0"/>
            <a:r>
              <a:rPr/>
              <a:t>Check Hashing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Tree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Binary Search Trees</a:t>
            </a:r>
          </a:p>
          <a:p>
            <a:pPr lvl="0"/>
            <a:r>
              <a:rPr/>
              <a:t>AVL Trees</a:t>
            </a:r>
          </a:p>
          <a:p>
            <a:pPr lvl="0"/>
            <a:r>
              <a:rPr/>
              <a:t>Internal Path Reduction Trees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B-Trees and Derivatives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B-Trees</a:t>
            </a:r>
          </a:p>
          <a:p>
            <a:pPr lvl="1"/>
            <a:r>
              <a:rPr/>
              <a:t>https://www.geeksforgeeks.org/introduction-of-b-tree-2/</a:t>
            </a:r>
          </a:p>
          <a:p>
            <a:pPr lvl="1"/>
            <a:r>
              <a:rPr/>
              <a:t>https://web.itu.edu.tr/~bkurt/Courses/blg341/lecture11.pdf</a:t>
            </a:r>
          </a:p>
          <a:p>
            <a:pPr lvl="0"/>
            <a:r>
              <a:rPr/>
              <a:t>B#-Trees</a:t>
            </a:r>
          </a:p>
          <a:p>
            <a:pPr lvl="1"/>
            <a:r>
              <a:rPr/>
              <a:t>.</a:t>
            </a:r>
          </a:p>
          <a:p>
            <a:pPr lvl="0"/>
            <a:r>
              <a:rPr/>
              <a:t>B+ -Trees</a:t>
            </a:r>
          </a:p>
          <a:p>
            <a:pPr lvl="1"/>
            <a:r>
              <a:rPr/>
              <a:t>https://www.geeksforgeeks.org/introduction-of-b-tree/?ref=gcse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14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Indexed Sequential File Organization</a:t>
            </a:r>
          </a:p>
          <a:p>
            <a:pPr lvl="0"/>
            <a:r>
              <a:rPr/>
              <a:t>Bits of Information</a:t>
            </a:r>
          </a:p>
          <a:p>
            <a:pPr lvl="0"/>
            <a:r>
              <a:rPr/>
              <a:t>Secondary Key Retrieval</a:t>
            </a:r>
          </a:p>
          <a:p>
            <a:pPr lvl="1"/>
            <a:r>
              <a:rPr/>
              <a:t>Multilist File Organization</a:t>
            </a:r>
          </a:p>
          <a:p>
            <a:pPr lvl="1"/>
            <a:r>
              <a:rPr/>
              <a:t>Inverted Files</a:t>
            </a:r>
          </a:p>
          <a:p>
            <a:pPr lvl="1"/>
            <a:r>
              <a:rPr/>
              <a:t>Partial Match Retrieval with Signature Trees</a:t>
            </a:r>
          </a:p>
          <a:p>
            <a:pPr lvl="1"/>
            <a:r>
              <a:rPr/>
              <a:t>Partial Match Retrieval with Page Signatures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Bits and Hashing</a:t>
            </a:r>
          </a:p>
          <a:p>
            <a:pPr lvl="1"/>
            <a:r>
              <a:rPr/>
              <a:t>Signature Hashing</a:t>
            </a:r>
          </a:p>
          <a:p>
            <a:pPr lvl="1"/>
            <a:r>
              <a:rPr/>
              <a:t>Bloom Filters</a:t>
            </a:r>
          </a:p>
          <a:p>
            <a:pPr lvl="1"/>
            <a:r>
              <a:rPr/>
              <a:t>Classification Hashing</a:t>
            </a:r>
          </a:p>
          <a:p>
            <a:pPr lvl="1"/>
            <a:r>
              <a:rPr/>
              <a:t>Check Hashing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Binary Tree Structures</a:t>
            </a:r>
          </a:p>
          <a:p>
            <a:pPr lvl="1"/>
            <a:r>
              <a:rPr/>
              <a:t>Binary Search Trees</a:t>
            </a:r>
          </a:p>
          <a:p>
            <a:pPr lvl="1"/>
            <a:r>
              <a:rPr/>
              <a:t>AVL Trees</a:t>
            </a:r>
          </a:p>
          <a:p>
            <a:pPr lvl="1"/>
            <a:r>
              <a:rPr/>
              <a:t>Internal Path Reduction Trees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B-Trees and Derivatives</a:t>
            </a:r>
          </a:p>
          <a:p>
            <a:pPr lvl="1"/>
            <a:r>
              <a:rPr/>
              <a:t>B-Trees</a:t>
            </a:r>
          </a:p>
          <a:p>
            <a:pPr lvl="1"/>
            <a:r>
              <a:rPr/>
              <a:t>B#-Trees</a:t>
            </a:r>
          </a:p>
          <a:p>
            <a:pPr lvl="1"/>
            <a:r>
              <a:rPr/>
              <a:t>B+ -Trees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Indexed Sequential File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Bits of Information</a:t>
            </a:r>
          </a:p>
          <a:p>
            <a:pPr lvl="0"/>
            <a:r>
              <a:rPr/>
              <a:t>Secondary Key Retrieval</a:t>
            </a:r>
          </a:p>
          <a:p>
            <a:pPr lvl="1"/>
            <a:r>
              <a:rPr/>
              <a:t>Multilist File Organization</a:t>
            </a:r>
          </a:p>
          <a:p>
            <a:pPr lvl="1"/>
            <a:r>
              <a:rPr/>
              <a:t>Inverted Files</a:t>
            </a:r>
          </a:p>
          <a:p>
            <a:pPr lvl="1"/>
            <a:r>
              <a:rPr/>
              <a:t>Partial Match Retrieval with Signature Trees</a:t>
            </a:r>
          </a:p>
          <a:p>
            <a:pPr lvl="1"/>
            <a:r>
              <a:rPr/>
              <a:t>Partial Match Retrieval with Page Signatures</a:t>
            </a:r>
          </a:p>
          <a:p>
            <a:pPr lvl="0"/>
            <a:r>
              <a:rPr/>
              <a:t>https://www.amirajcollege.in/wp-content/uploads/2020/06/3130702-chapter-4-hashing-and-file-structure.pdf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creator>Author: Asst. Prof. Dr. Uğur CORUH</dc:creator>
  <cp:keywords/>
  <dcterms:created xsi:type="dcterms:W3CDTF">2022-09-25T16:08:15Z</dcterms:created>
  <dcterms:modified xsi:type="dcterms:W3CDTF">2022-09-25T16:08:15Z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Direct File Organization Indexes Binary and B Tree Structures for File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