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5-hashing-trie.md_doc.pdf" TargetMode="External" /><Relationship Id="rId3" Type="http://schemas.openxmlformats.org/officeDocument/2006/relationships/hyperlink" Target="ce205-week-15-hashing-trie.md_slide.pdf" TargetMode="External" /><Relationship Id="rId4" Type="http://schemas.openxmlformats.org/officeDocument/2006/relationships/hyperlink" Target="ce205-week-15-hashing-trie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Hashing Techniques for Expandable Files,Tries, Approximate String Matching, Trie Hashing, Seconday Key Retrieval (2), File Sorting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Hashing Techniques for Expandable Files,Tries, Approximate String Matching, Trie Hashing, Seconday Key Retrieval (2), File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Hashing Techniques for Expandable Files</a:t>
            </a:r>
          </a:p>
          <a:p>
            <a:pPr lvl="1"/>
            <a:r>
              <a:rPr/>
              <a:t>Extendible Hashing</a:t>
            </a:r>
          </a:p>
          <a:p>
            <a:pPr lvl="1"/>
            <a:r>
              <a:rPr/>
              <a:t>Dynamic Hashing</a:t>
            </a:r>
          </a:p>
          <a:p>
            <a:pPr lvl="1"/>
            <a:r>
              <a:rPr/>
              <a:t>Linear Hashing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Other Tree Structures</a:t>
            </a:r>
          </a:p>
          <a:p>
            <a:pPr lvl="1"/>
            <a:r>
              <a:rPr/>
              <a:t>Tries</a:t>
            </a:r>
          </a:p>
          <a:p>
            <a:pPr lvl="1"/>
            <a:r>
              <a:rPr/>
              <a:t>Approximate String Matching</a:t>
            </a:r>
          </a:p>
          <a:p>
            <a:pPr lvl="1"/>
            <a:r>
              <a:rPr/>
              <a:t>Trie Hashing</a:t>
            </a:r>
          </a:p>
          <a:p>
            <a:pPr lvl="1"/>
            <a:r>
              <a:rPr/>
              <a:t>PATRICIA Trees</a:t>
            </a:r>
          </a:p>
          <a:p>
            <a:pPr lvl="1"/>
            <a:r>
              <a:rPr/>
              <a:t>Digital Search Trees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Seconday Key Retrieval (2)</a:t>
            </a:r>
          </a:p>
          <a:p>
            <a:pPr lvl="1"/>
            <a:r>
              <a:rPr/>
              <a:t>K-d trees</a:t>
            </a:r>
          </a:p>
          <a:p>
            <a:pPr lvl="1"/>
            <a:r>
              <a:rPr/>
              <a:t>Grid Files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Sorting</a:t>
            </a:r>
          </a:p>
          <a:p>
            <a:pPr lvl="1"/>
            <a:r>
              <a:rPr/>
              <a:t>Insertion Sort</a:t>
            </a:r>
          </a:p>
          <a:p>
            <a:pPr lvl="1"/>
            <a:r>
              <a:rPr/>
              <a:t>Quicksort</a:t>
            </a:r>
          </a:p>
          <a:p>
            <a:pPr lvl="1"/>
            <a:r>
              <a:rPr/>
              <a:t>Heapsort</a:t>
            </a:r>
          </a:p>
          <a:p>
            <a:pPr lvl="1"/>
            <a:r>
              <a:rPr/>
              <a:t>External Sorting</a:t>
            </a:r>
          </a:p>
          <a:p>
            <a:pPr lvl="1"/>
            <a:r>
              <a:rPr/>
              <a:t>Sorting by Merging</a:t>
            </a:r>
          </a:p>
          <a:p>
            <a:pPr lvl="1"/>
            <a:r>
              <a:rPr/>
              <a:t>Disk Sort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15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Week-15</dc:title>
  <dc:creator>Author: Asst. Prof. Dr. Uğur CORUH</dc:creator>
  <cp:keywords/>
  <dcterms:created xsi:type="dcterms:W3CDTF">2022-09-25T16:08:34Z</dcterms:created>
  <dcterms:modified xsi:type="dcterms:W3CDTF">2022-09-25T16:08:34Z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Week-15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Hashing Techniques for Expandable Files,Tries, Approximate String Matching, Trie Hashing, Seconday Key Retrieval (2), File Sorting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