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c-program-for-tower-of-hanoi/" TargetMode="External" /><Relationship Id="rId3" Type="http://schemas.openxmlformats.org/officeDocument/2006/relationships/hyperlink" Target="https://www.geeksforgeeks.org/iterative-tower-of-hanoi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3-stack.md_doc.pdf" TargetMode="External" /><Relationship Id="rId3" Type="http://schemas.openxmlformats.org/officeDocument/2006/relationships/hyperlink" Target="ce205-week-3-stack.md_slide.pdf" TargetMode="External" /><Relationship Id="rId4" Type="http://schemas.openxmlformats.org/officeDocument/2006/relationships/hyperlink" Target="ce205-week-3-stack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Stacks, Queue Structures and Related Algorithms and Problems.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Infix to Postfix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http://www.btechsmartclass.com/data_structures/infix-to-postfix.html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Postfix Expression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http://www.btechsmartclass.com/data_structures/postfix-evaluation.html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Queue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http://www.btechsmartclass.com/data_structures/queue-adt.html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Come First Serve, FCFS, FIFO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http://www.btechsmartclass.com/downloads/lab-manuals/Operating-System-Lab-Manual-R18-JNTUH.pdf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Queue Data structure Using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http://www.btechsmartclass.com/data_structures/queue-using-array.html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Queue Using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http://www.btechsmartclass.com/data_structures/queue-using-linked-list.html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Circular Queue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http://www.btechsmartclass.com/data_structures/circular-queue.html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Double Ended Queue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http://www.btechsmartclass.com/data_structures/double-ended-queue.html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Multilevel Queue (MLQ)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Geeks for Geeks</a:t>
            </a:r>
          </a:p>
          <a:p>
            <a:pPr lvl="1"/>
            <a:r>
              <a:rPr/>
              <a:t>https://www.geeksforgeeks.org/multilevel-queue-mlq-cpu-scheduling/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Hanoi 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Geeks for Geeks</a:t>
            </a:r>
          </a:p>
          <a:p>
            <a:pPr lvl="1"/>
            <a:r>
              <a:rPr/>
              <a:t>Recursive Version</a:t>
            </a:r>
          </a:p>
          <a:p>
            <a:pPr lvl="2"/>
            <a:r>
              <a:rPr>
                <a:hlinkClick r:id="rId2"/>
              </a:rPr>
              <a:t>Program for Tower of Hanoi - GeeksforGeeks</a:t>
            </a:r>
          </a:p>
          <a:p>
            <a:pPr lvl="1"/>
            <a:r>
              <a:rPr/>
              <a:t>Iterative Version</a:t>
            </a:r>
          </a:p>
          <a:p>
            <a:pPr lvl="2"/>
            <a:r>
              <a:rPr>
                <a:hlinkClick r:id="rId3"/>
              </a:rPr>
              <a:t>Iterative Tower of Hanoi - GeeksforGeeks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Hanoi Tower Iterative Algorithm: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 = Source</a:t>
                </a:r>
              </a:p>
              <a:p>
                <a:pPr lvl="0" indent="0" marL="0">
                  <a:buNone/>
                </a:pPr>
                <a:r>
                  <a:rPr/>
                  <a:t>A = Aux</a:t>
                </a:r>
              </a:p>
              <a:p>
                <a:pPr lvl="0" indent="0" marL="0">
                  <a:buNone/>
                </a:pPr>
                <a:r>
                  <a:rPr/>
                  <a:t>D = Dest</a:t>
                </a:r>
              </a:p>
              <a:p>
                <a:pPr lvl="0" indent="0" marL="0">
                  <a:buNone/>
                </a:pPr>
                <a:r>
                  <a:rPr/>
                  <a:t>Calculate the total number of moves required i.e.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here n is number of disks.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Hanoi Tower Iterative Algorithm: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number of disks (i.e. n) is even then interchange destination pole and auxiliary pole.</a:t>
            </a:r>
          </a:p>
          <a:p>
            <a:pPr lvl="0"/>
            <a:r>
              <a:rPr/>
              <a:t>for i = 1 to total number of moves:</a:t>
            </a:r>
          </a:p>
          <a:p>
            <a:pPr lvl="1"/>
            <a:r>
              <a:rPr/>
              <a:t>if i%3 == 1:</a:t>
            </a:r>
          </a:p>
          <a:p>
            <a:pPr lvl="2"/>
            <a:r>
              <a:rPr/>
              <a:t>legal movement of top disk between source pole and destination pole</a:t>
            </a:r>
          </a:p>
          <a:p>
            <a:pPr lvl="1"/>
            <a:r>
              <a:rPr/>
              <a:t>if i%3 == 2:</a:t>
            </a:r>
          </a:p>
          <a:p>
            <a:pPr lvl="2"/>
            <a:r>
              <a:rPr/>
              <a:t>legal movement top disk between source pole and auxiliary pole</a:t>
            </a:r>
          </a:p>
          <a:p>
            <a:pPr lvl="1"/>
            <a:r>
              <a:rPr/>
              <a:t>if i%3 == 0:</a:t>
            </a:r>
          </a:p>
          <a:p>
            <a:pPr lvl="2"/>
            <a:r>
              <a:rPr/>
              <a:t>legal movement top disk between auxiliary pole and destination pole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n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O</m:t>
                      </m:r>
                      <m:r>
                        <m:t>f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r>
                        <m:t>e</m:t>
                      </m:r>
                      <m:r>
                        <m:t>e</m:t>
                      </m:r>
                      <m:r>
                        <m:t>k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3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Stacks, Queue Structures, and Related Algorithms and Problems.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Stack ADT</a:t>
            </a:r>
          </a:p>
          <a:p>
            <a:pPr lvl="1"/>
            <a:r>
              <a:rPr/>
              <a:t>Stack Using Array</a:t>
            </a:r>
          </a:p>
          <a:p>
            <a:pPr lvl="1"/>
            <a:r>
              <a:rPr/>
              <a:t>Stack Using Linked List</a:t>
            </a:r>
          </a:p>
          <a:p>
            <a:pPr lvl="0"/>
            <a:r>
              <a:rPr/>
              <a:t>Expressions</a:t>
            </a:r>
          </a:p>
          <a:p>
            <a:pPr lvl="1"/>
            <a:r>
              <a:rPr/>
              <a:t>Infix</a:t>
            </a:r>
          </a:p>
          <a:p>
            <a:pPr lvl="1"/>
            <a:r>
              <a:rPr/>
              <a:t>Postfix</a:t>
            </a:r>
          </a:p>
          <a:p>
            <a:pPr lvl="1"/>
            <a:r>
              <a:rPr/>
              <a:t>Prefix</a:t>
            </a:r>
          </a:p>
          <a:p>
            <a:pPr lvl="1"/>
            <a:r>
              <a:rPr/>
              <a:t>Infix to Postfix Conversion</a:t>
            </a:r>
          </a:p>
          <a:p>
            <a:pPr lvl="1"/>
            <a:r>
              <a:rPr/>
              <a:t>Postfix Expression Evaluation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Queue ADT</a:t>
            </a:r>
          </a:p>
          <a:p>
            <a:pPr lvl="1"/>
            <a:r>
              <a:rPr/>
              <a:t>First Come First Serve, FCFS, FIFO</a:t>
            </a:r>
          </a:p>
          <a:p>
            <a:pPr lvl="1"/>
            <a:r>
              <a:rPr/>
              <a:t>Queue Data structure Using Array</a:t>
            </a:r>
          </a:p>
          <a:p>
            <a:pPr lvl="1"/>
            <a:r>
              <a:rPr/>
              <a:t>Queue Using Linked List</a:t>
            </a:r>
          </a:p>
          <a:p>
            <a:pPr lvl="1"/>
            <a:r>
              <a:rPr/>
              <a:t>Circular Queue Data structure</a:t>
            </a:r>
          </a:p>
          <a:p>
            <a:pPr lvl="1"/>
            <a:r>
              <a:rPr/>
              <a:t>Double Ended Queue Data structure</a:t>
            </a:r>
          </a:p>
          <a:p>
            <a:pPr lvl="1"/>
            <a:r>
              <a:rPr/>
              <a:t>Multilevel Queue (MLQ)</a:t>
            </a:r>
          </a:p>
          <a:p>
            <a:pPr lvl="0"/>
            <a:r>
              <a:rPr/>
              <a:t>Hanoi Tower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Stack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http://www.btechsmartclass.com/data_structures/stack-adt.html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Stack Using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http://www.btechsmartclass.com/data_structures/stack-using-array.html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Stack Using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http://www.btechsmartclass.com/data_structures/stack-using-linked-list.html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http://www.btechsmartclass.com/data_structures/expressions.html</a:t>
            </a:r>
          </a:p>
          <a:p>
            <a:pPr lvl="2"/>
            <a:r>
              <a:rPr/>
              <a:t>Infix</a:t>
            </a:r>
          </a:p>
          <a:p>
            <a:pPr lvl="2"/>
            <a:r>
              <a:rPr/>
              <a:t>Postfix</a:t>
            </a:r>
          </a:p>
          <a:p>
            <a:pPr lvl="2"/>
            <a:r>
              <a:rPr/>
              <a:t>Prefix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Week-3</dc:title>
  <dc:creator>Author: Asst. Prof. Dr. Uğur CORUH</dc:creator>
  <cp:keywords/>
  <dcterms:created xsi:type="dcterms:W3CDTF">2022-09-25T15:58:56Z</dcterms:created>
  <dcterms:modified xsi:type="dcterms:W3CDTF">2022-09-25T15:58:56Z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Week-3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Week-3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mathjax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Stacks, Queue Structures and Related Algorithms and Problems.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