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4-tree-structures.md_doc.pdf" TargetMode="External" /><Relationship Id="rId3" Type="http://schemas.openxmlformats.org/officeDocument/2006/relationships/hyperlink" Target="ce205-week-4-tree-structures.md_slide.pdf" TargetMode="External" /><Relationship Id="rId4" Type="http://schemas.openxmlformats.org/officeDocument/2006/relationships/hyperlink" Target="ce205-week-4-tree-structures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Tree Data Structure Types and Applications (Binary Tree, Tree Traversals, Heaps)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Longet Common Ancestor</a:t>
            </a:r>
          </a:p>
        </p:txBody>
      </p:sp>
      <p:pic>
        <p:nvPicPr>
          <p:cNvPr descr="assets/2022-09-24-23-42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Longet Common Ancestor</a:t>
            </a:r>
          </a:p>
        </p:txBody>
      </p:sp>
      <p:pic>
        <p:nvPicPr>
          <p:cNvPr descr="assets/2022-09-24-23-43-0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600200"/>
            <a:ext cx="7721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Tree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http://www.btechsmartclass.com/data_structures/binary-tree-representations.html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http://www.btechsmartclass.com/data_structures/binary-tree-traversals.html</a:t>
            </a:r>
          </a:p>
          <a:p>
            <a:pPr lvl="2"/>
            <a:r>
              <a:rPr/>
              <a:t>In-Order</a:t>
            </a:r>
          </a:p>
          <a:p>
            <a:pPr lvl="2"/>
            <a:r>
              <a:rPr/>
              <a:t>Pre-Order</a:t>
            </a:r>
          </a:p>
          <a:p>
            <a:pPr lvl="2"/>
            <a:r>
              <a:rPr/>
              <a:t>Post-Order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Threaded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http://www.btechsmartclass.com/data_structures/threaded-binary-trees.html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http://www.btechsmartclass.com/data_structures/max-priority-queue.html</a:t>
            </a:r>
          </a:p>
          <a:p>
            <a:pPr lvl="0"/>
            <a:r>
              <a:rPr/>
              <a:t>William Fiset</a:t>
            </a:r>
          </a:p>
          <a:p>
            <a:pPr lvl="1"/>
            <a:r>
              <a:rPr/>
              <a:t>https://www.youtube.com/watch?v=wptevk0bshY&amp;t=0s&amp;ab_channel=WilliamFiset</a:t>
            </a:r>
          </a:p>
          <a:p>
            <a:pPr lvl="1"/>
            <a:r>
              <a:rPr/>
              <a:t>https://github.com/williamfiset/Algorithms/tree/master/src/main/java/com/williamfiset/algorithms/datastructures/priorityqueue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Sort</a:t>
            </a:r>
          </a:p>
          <a:p>
            <a:pPr lvl="1"/>
            <a:r>
              <a:rPr/>
              <a:t>https://ucoruh.github.io/ce100-algorithms-and-programming-II/week-4/ce100-week-4-heap/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Programiz</a:t>
            </a:r>
          </a:p>
          <a:p>
            <a:pPr lvl="1"/>
            <a:r>
              <a:rPr/>
              <a:t>https://www.programiz.com/dsa/heap-data-structure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/>
              <a:t>Max-Heap</a:t>
            </a:r>
          </a:p>
          <a:p>
            <a:pPr lvl="2"/>
            <a:r>
              <a:rPr/>
              <a:t>http://www.btechsmartclass.com/data_structures/max-heap.html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/>
              <a:t>Binary Heap</a:t>
            </a:r>
          </a:p>
          <a:p>
            <a:pPr lvl="2"/>
            <a:r>
              <a:rPr/>
              <a:t>https://www.geeksforgeeks.org/binary-heap/?ref=lbp</a:t>
            </a:r>
          </a:p>
          <a:p>
            <a:pPr lvl="2"/>
            <a:r>
              <a:rPr/>
              <a:t>https://www.geeksforgeeks.org/difference-between-binary-heap-binomial-heap-and-fibonacci-heap/?ref=rp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Binomial Heap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https://www.geeksforgeeks.org/binomial-heap-2/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Structure of Fibonacci Heaps</a:t>
            </a:r>
          </a:p>
          <a:p>
            <a:pPr lvl="0" indent="-457200" marL="457200">
              <a:buAutoNum type="arabicPeriod"/>
            </a:pPr>
            <a:r>
              <a:rPr/>
              <a:t>Mergeable-heap operations</a:t>
            </a:r>
          </a:p>
          <a:p>
            <a:pPr lvl="0"/>
            <a:r>
              <a:rPr/>
              <a:t>Fibonacci Heap</a:t>
            </a:r>
          </a:p>
          <a:p>
            <a:pPr lvl="1"/>
            <a:r>
              <a:rPr/>
              <a:t>William Fiset</a:t>
            </a:r>
          </a:p>
          <a:p>
            <a:pPr lvl="2"/>
            <a:r>
              <a:rPr/>
              <a:t>https://github.com/williamfiset/Algorithms/tree/master/src/main/java/com/williamfiset/algorithms/datastructures/fibonacciheap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https://www.geeksforgeeks.org/fibonacci-heap-set-1-introduction/?ref=lbp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Decreasing a key and deleting a node</a:t>
            </a:r>
          </a:p>
          <a:p>
            <a:pPr lvl="0" indent="-457200" marL="457200">
              <a:buAutoNum type="arabicPeriod"/>
            </a:pPr>
            <a:r>
              <a:rPr/>
              <a:t>Bounding the maximum degree</a:t>
            </a:r>
          </a:p>
          <a:p>
            <a:pPr lvl="0"/>
            <a:r>
              <a:rPr/>
              <a:t>Heap Operations</a:t>
            </a:r>
          </a:p>
          <a:p>
            <a:pPr lvl="1"/>
            <a:r>
              <a:rPr/>
              <a:t>https://www.geeksforgeeks.org/fibonacci-heap-insertion-and-union/?ref=lbp</a:t>
            </a:r>
          </a:p>
          <a:p>
            <a:pPr lvl="1"/>
            <a:r>
              <a:rPr/>
              <a:t>https://www.geeksforgeeks.org/fibonacci-heap-deletion-extract-min-and-decrease-key/?ref=lbp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Leftist Heap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https://www.geeksforgeeks.org/leftist-tree-leftist-heap/?ref=lbp</a:t>
            </a:r>
          </a:p>
          <a:p>
            <a:pPr lvl="1"/>
            <a:r>
              <a:rPr/>
              <a:t>Toronto</a:t>
            </a:r>
          </a:p>
          <a:p>
            <a:pPr lvl="2"/>
            <a:r>
              <a:rPr/>
              <a:t>https://www.dgp.toronto.edu/public_user/JamesStewart/378notes/10leftist/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https://www.geeksforgeeks.org/k-ary-heap/?ref=lbp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Sort</a:t>
            </a:r>
          </a:p>
          <a:p>
            <a:pPr lvl="1"/>
            <a:r>
              <a:rPr/>
              <a:t>https://ucoruh.github.io/ce100-algorithms-and-programming-II/week-4/ce100-week-4-heap/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Huffman Coding</a:t>
            </a:r>
          </a:p>
          <a:p>
            <a:pPr lvl="1"/>
            <a:r>
              <a:rPr/>
              <a:t>https://ucoruh.github.io/ce100-algorithms-and-programming-II/week-9/ce100-week-9-huffman/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https://www.geeksforgeeks.org/difference-between-binary-heap-binomial-heap-and-fibonacci-heap/?ref=rp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4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Tree Data Structure Types and Applications (Binary Tree, Tree Traversals, Heaps)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Graph Representation Tools</a:t>
            </a:r>
          </a:p>
          <a:p>
            <a:pPr lvl="0"/>
            <a:r>
              <a:rPr/>
              <a:t>Tree Structures and Binary Tree and Traversals (In-Order, Pre-Order, Post-Order)</a:t>
            </a:r>
          </a:p>
          <a:p>
            <a:pPr lvl="0"/>
            <a:r>
              <a:rPr/>
              <a:t>Heaps (Max, Min, Binary , Binomial, Fibonacci, Leftist, K-ary) and Priority Queue</a:t>
            </a:r>
          </a:p>
          <a:p>
            <a:pPr lvl="0"/>
            <a:r>
              <a:rPr/>
              <a:t>Heap Sort</a:t>
            </a:r>
          </a:p>
          <a:p>
            <a:pPr lvl="0"/>
            <a:r>
              <a:rPr/>
              <a:t>Huffman Coding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Representation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Microsoft Automatic Graph Layout</a:t>
            </a:r>
          </a:p>
          <a:p>
            <a:pPr lvl="1"/>
            <a:r>
              <a:rPr/>
              <a:t>https://www.microsoft.com/en-us/download/details.aspx?id=52034</a:t>
            </a:r>
          </a:p>
          <a:p>
            <a:pPr lvl="1"/>
            <a:r>
              <a:rPr/>
              <a:t>https://github.com/microsoft/automatic-graph-layout</a:t>
            </a:r>
          </a:p>
          <a:p>
            <a:pPr lvl="0"/>
            <a:r>
              <a:rPr/>
              <a:t>Graphviz</a:t>
            </a:r>
          </a:p>
          <a:p>
            <a:pPr lvl="1"/>
            <a:r>
              <a:rPr/>
              <a:t>https://graphviz.org/resources/</a:t>
            </a:r>
          </a:p>
          <a:p>
            <a:pPr lvl="0"/>
            <a:r>
              <a:rPr/>
              <a:t>Plantuml</a:t>
            </a:r>
          </a:p>
          <a:p>
            <a:pPr lvl="1"/>
            <a:r>
              <a:rPr/>
              <a:t>https://ucoruh.github.io/ce204-object-oriented-programming/week-5/ce204-week-5/#calling-plantuml-from-java_1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Tree -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http://www.btechsmartclass.com/data_structures/tree-terminology.html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http://www.btechsmartclass.com/data_structures/tree-representations.html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Tree Datastructure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Construction and Conversion</a:t>
            </a:r>
          </a:p>
          <a:p>
            <a:pPr lvl="0" indent="-457200" marL="457200">
              <a:buAutoNum type="arabicPeriod"/>
            </a:pPr>
            <a:r>
              <a:rPr/>
              <a:t>Checking and Printing</a:t>
            </a:r>
          </a:p>
          <a:p>
            <a:pPr lvl="0" indent="-457200" marL="457200">
              <a:buAutoNum type="arabicPeriod"/>
            </a:pPr>
            <a:r>
              <a:rPr/>
              <a:t>Summation</a:t>
            </a:r>
          </a:p>
          <a:p>
            <a:pPr lvl="0" indent="-457200" marL="457200">
              <a:buAutoNum type="arabicPeriod"/>
            </a:pPr>
            <a:r>
              <a:rPr/>
              <a:t>Longest Common Ancestor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http://www.btechsmartclass.com/data_structures/binary-tree.html</a:t>
            </a:r>
          </a:p>
          <a:p>
            <a:pPr lvl="0"/>
            <a:r>
              <a:rPr/>
              <a:t>William Fiset</a:t>
            </a:r>
          </a:p>
          <a:p>
            <a:pPr lvl="1"/>
            <a:r>
              <a:rPr/>
              <a:t>https://www.youtube.com/watch?v=sD1IoalFomA&amp;ab_channel=WilliamFiset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Week-4</dc:title>
  <dc:creator>Author: Asst. Prof. Dr. Uğur CORUH</dc:creator>
  <cp:keywords/>
  <dcterms:created xsi:type="dcterms:W3CDTF">2022-09-25T15:58:58Z</dcterms:created>
  <dcterms:modified xsi:type="dcterms:W3CDTF">2022-09-25T15:58:58Z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Week-4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Tree Data Structure Types and Applications (Binary Tree, Tree Traversals, Heaps)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