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6-graph-algorithms.md_doc.pdf" TargetMode="External" /><Relationship Id="rId3" Type="http://schemas.openxmlformats.org/officeDocument/2006/relationships/hyperlink" Target="ce205-week-6-graph-algorithms.md_slide.pdf" TargetMode="External" /><Relationship Id="rId4" Type="http://schemas.openxmlformats.org/officeDocument/2006/relationships/hyperlink" Target="ce205-week-6-graph-algorithms.md_slide.pptx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Week-6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MST, Backtracking, Topological Sorting, Shortest Paths, Connectivity,Max Flow and Cycle Detection Algorithms. Graph Isomorphism and canonization,Graph Cuts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Topological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CE100</a:t>
            </a:r>
          </a:p>
          <a:p>
            <a:pPr lvl="1"/>
            <a:r>
              <a:rPr/>
              <a:t>https://ucoruh.github.io/ce100-algorithms-and-programming-II/week-10/ce100-week-10-graphs/?h=topolo#directed-acyclic-graphs-dag</a:t>
            </a:r>
          </a:p>
          <a:p>
            <a:pPr lvl="0"/>
            <a:r>
              <a:rPr/>
              <a:t>Geeks for Geeks</a:t>
            </a:r>
          </a:p>
          <a:p>
            <a:pPr lvl="1"/>
            <a:r>
              <a:rPr/>
              <a:t>https://www.geeksforgeeks.org/topological-sorting/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MST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CE100</a:t>
            </a:r>
          </a:p>
          <a:p>
            <a:pPr lvl="1"/>
            <a:r>
              <a:rPr/>
              <a:t>https://ucoruh.github.io/ce100-algorithms-and-programming-II/week-10/ce100-week-10-graphs/?h=mst#minimum-spanning-tree-mst</a:t>
            </a:r>
          </a:p>
          <a:p>
            <a:pPr lvl="0"/>
            <a:r>
              <a:rPr/>
              <a:t>Geeks for Geeks</a:t>
            </a:r>
          </a:p>
          <a:p>
            <a:pPr lvl="1"/>
            <a:r>
              <a:rPr/>
              <a:t>https://www.geeksforgeeks.org/prims-minimum-spanning-tree-mst-greedy-algo-5/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Tug of War</a:t>
            </a:r>
          </a:p>
          <a:p>
            <a:pPr lvl="1"/>
            <a:r>
              <a:rPr/>
              <a:t>Geeks for Geeks</a:t>
            </a:r>
          </a:p>
          <a:p>
            <a:pPr lvl="2"/>
            <a:r>
              <a:rPr/>
              <a:t>https://www.geeksforgeeks.org/tug-of-war/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n-Queen’s Problem</a:t>
            </a:r>
          </a:p>
          <a:p>
            <a:pPr lvl="1"/>
            <a:r>
              <a:rPr/>
              <a:t>Geeks for Geeks</a:t>
            </a:r>
          </a:p>
          <a:p>
            <a:pPr lvl="2"/>
            <a:r>
              <a:rPr/>
              <a:t>https://www.geeksforgeeks.org/n-queen-problem-backtracking-3/?ref=lbp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 Coloring Problem</a:t>
            </a:r>
          </a:p>
          <a:p>
            <a:pPr lvl="1"/>
            <a:r>
              <a:rPr/>
              <a:t>Geeks for Geeks</a:t>
            </a:r>
          </a:p>
          <a:p>
            <a:pPr lvl="2"/>
            <a:r>
              <a:rPr/>
              <a:t>https://www.geeksforgeeks.org/m-coloring-problem-backtracking-5/</a:t>
            </a:r>
          </a:p>
          <a:p>
            <a:pPr lvl="1"/>
            <a:r>
              <a:rPr/>
              <a:t>Tutorials Point</a:t>
            </a:r>
          </a:p>
          <a:p>
            <a:pPr lvl="2"/>
            <a:r>
              <a:rPr/>
              <a:t>https://www.tutorialspoint.com/M-Coloring-Problem#:~:text=The%20problem%20is%20to%20find,is%20assigned%20on%20which%20vertex.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Euler &amp; Hamiltonian Path</a:t>
            </a:r>
          </a:p>
          <a:p>
            <a:pPr lvl="1"/>
            <a:r>
              <a:rPr/>
              <a:t>https://www.geeksforgeeks.org/mathematics-euler-hamiltonian-paths/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Sortest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Single-Source Shortest Paths (SSSP)</a:t>
            </a:r>
          </a:p>
          <a:p>
            <a:pPr lvl="1"/>
            <a:r>
              <a:rPr/>
              <a:t>https://ucoruh.github.io/ce100-algorithms-and-programming-II/week-11/ce100-week-11-shortestpath/</a:t>
            </a:r>
          </a:p>
          <a:p>
            <a:pPr lvl="1"/>
            <a:r>
              <a:rPr/>
              <a:t>https://visualgo.net/en/sssp?slide=1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Strongly Connected Components</a:t>
            </a:r>
          </a:p>
          <a:p>
            <a:pPr lvl="1"/>
            <a:r>
              <a:rPr/>
              <a:t>https://ucoruh.github.io/ce100-algorithms-and-programming-II/tr/week-10/ce100-week-10-graphs/?h=scc#strongly-connected-components-scc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Max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Geeks for Geeks</a:t>
            </a:r>
          </a:p>
          <a:p>
            <a:pPr lvl="1"/>
            <a:r>
              <a:rPr/>
              <a:t>https://www.geeksforgeeks.org/max-flow-problem-introduction/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Isomorphism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https://www.sciencedirect.com/science/article/pii/S0747717113001193</a:t>
            </a:r>
          </a:p>
          <a:p>
            <a:pPr lvl="0"/>
            <a:r>
              <a:rPr/>
              <a:t>https://www3.cs.stonybrook.edu/~algorith/implement/nauty/implement.shtml</a:t>
            </a:r>
          </a:p>
          <a:p>
            <a:pPr lvl="0"/>
            <a:r>
              <a:rPr/>
              <a:t>https://github.com/Mith13/Graphs-isomorphism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Min Cuts</a:t>
            </a:r>
          </a:p>
          <a:p>
            <a:pPr lvl="0" indent="-457200" marL="457200">
              <a:buAutoNum type="arabicPeriod"/>
            </a:pPr>
            <a:r>
              <a:rPr/>
              <a:t>Max Cuts</a:t>
            </a:r>
          </a:p>
          <a:p>
            <a:pPr lvl="0"/>
            <a:r>
              <a:rPr/>
              <a:t>Wikipedia</a:t>
            </a:r>
          </a:p>
          <a:p>
            <a:pPr lvl="1"/>
            <a:r>
              <a:rPr/>
              <a:t>https://en.wikipedia.org/wiki/Cut_(graph_theory)#:~:text=In%20graph%20theory%2C%20a%20cut,said%20to%20cross%20the%20cut.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canonization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Wikipedia</a:t>
            </a:r>
          </a:p>
          <a:p>
            <a:pPr lvl="1"/>
            <a:r>
              <a:rPr/>
              <a:t>https://en.wikipedia.org/wiki/ Graph_canonization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Cycle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https://ucoruh.github.io/ce100-algorithms-and-programming-II/week-10/ce100-week-10-graphs/#cycle-detection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https://ucoruh.github.io/ce100-algorithms-and-programming-II/week-10/ce100-week-10-graphs/#graph-coloring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Geeks for Geeks</a:t>
            </a:r>
          </a:p>
          <a:p>
            <a:pPr lvl="1"/>
            <a:r>
              <a:rPr/>
              <a:t>https://www.geeksforgeeks.org/minimax-algorithm-in-game-theory-set-4-alpha-beta-pruning/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Hasse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Geeks for Geeks</a:t>
            </a:r>
          </a:p>
          <a:p>
            <a:pPr lvl="1"/>
            <a:r>
              <a:rPr/>
              <a:t>https://www.geeksforgeeks.org/discrete-mathematics-hasse-diagrams/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Petri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Wikipedia</a:t>
            </a:r>
          </a:p>
          <a:p>
            <a:pPr lvl="1"/>
            <a:r>
              <a:rPr/>
              <a:t>https://en.wikipedia.org/wiki/Petri_net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Bipartite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CE100</a:t>
            </a:r>
          </a:p>
          <a:p>
            <a:pPr lvl="1"/>
            <a:r>
              <a:rPr/>
              <a:t>https://ucoruh.github.io/ce100-algorithms-and-programming-II/week-10/ce100-week-10-graphs/?h=bipartite#biparitite-checker</a:t>
            </a:r>
          </a:p>
          <a:p>
            <a:pPr lvl="0"/>
            <a:r>
              <a:rPr/>
              <a:t>Geeks for Geeks</a:t>
            </a:r>
          </a:p>
          <a:p>
            <a:pPr lvl="1"/>
            <a:r>
              <a:rPr/>
              <a:t>https://www.geeksforgeeks.org/bipartite-graph/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Cycle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Brent’s Algorithm</a:t>
            </a:r>
          </a:p>
          <a:p>
            <a:pPr lvl="1"/>
            <a:r>
              <a:rPr/>
              <a:t>Geeks for Geeks</a:t>
            </a:r>
          </a:p>
          <a:p>
            <a:pPr lvl="2"/>
            <a:r>
              <a:rPr/>
              <a:t>https://www.geeksforgeeks.org/brents-cycle-detection-algorithm/</a:t>
            </a:r>
          </a:p>
          <a:p>
            <a:pPr lvl="0"/>
            <a:r>
              <a:rPr/>
              <a:t>Hare and Tortoise Algorithm</a:t>
            </a:r>
          </a:p>
          <a:p>
            <a:pPr lvl="1"/>
            <a:r>
              <a:rPr/>
              <a:t>Geeks for Geeks</a:t>
            </a:r>
          </a:p>
          <a:p>
            <a:pPr lvl="2"/>
            <a:r>
              <a:rPr/>
              <a:t>https://www.geeksforgeeks.org/tag/tortoise-hare-approach/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Cycle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CE100</a:t>
            </a:r>
          </a:p>
          <a:p>
            <a:pPr lvl="1"/>
            <a:r>
              <a:rPr/>
              <a:t>https://ucoruh.github.io/ce100-algorithms-and-programming-II/week-10/ce100-week-10-graphs/?h=bipartite#cycle-detection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Week-6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https://towardsdatascience.com/introduction-to-bayesian-networks-81031eeed94e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n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O</m:t>
                      </m:r>
                      <m:r>
                        <m:t>f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W</m:t>
                      </m:r>
                      <m:r>
                        <m:t>e</m:t>
                      </m:r>
                      <m:r>
                        <m:t>e</m:t>
                      </m:r>
                      <m:r>
                        <m:t>k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6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MST, Backtracking, Topological Sorting, Shortest Paths, Connectivity,Max Flow and Cycle Detection Algorithms.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Isomorphism and canonization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Graph Topological Sorting</a:t>
            </a:r>
          </a:p>
          <a:p>
            <a:pPr lvl="0"/>
            <a:r>
              <a:rPr/>
              <a:t>Graph MST</a:t>
            </a:r>
          </a:p>
          <a:p>
            <a:pPr lvl="0"/>
            <a:r>
              <a:rPr/>
              <a:t>Graph Backtracking</a:t>
            </a:r>
          </a:p>
          <a:p>
            <a:pPr lvl="1"/>
            <a:r>
              <a:rPr/>
              <a:t>Tug of War</a:t>
            </a:r>
          </a:p>
          <a:p>
            <a:pPr lvl="1"/>
            <a:r>
              <a:rPr/>
              <a:t>n-Queen’s Problem</a:t>
            </a:r>
          </a:p>
          <a:p>
            <a:pPr lvl="1"/>
            <a:r>
              <a:rPr/>
              <a:t>m Coloring Problem</a:t>
            </a:r>
          </a:p>
          <a:p>
            <a:pPr lvl="1"/>
            <a:r>
              <a:rPr/>
              <a:t>Euler &amp; Hamiltonian Path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Graph Sortest Paths</a:t>
            </a:r>
          </a:p>
          <a:p>
            <a:pPr lvl="0"/>
            <a:r>
              <a:rPr/>
              <a:t>Graph Connectivity - SCC</a:t>
            </a:r>
          </a:p>
          <a:p>
            <a:pPr lvl="0"/>
            <a:r>
              <a:rPr/>
              <a:t>Graph Max Flow</a:t>
            </a:r>
          </a:p>
          <a:p>
            <a:pPr lvl="0"/>
            <a:r>
              <a:rPr/>
              <a:t>Graph Isomorphism</a:t>
            </a:r>
          </a:p>
          <a:p>
            <a:pPr lvl="0"/>
            <a:r>
              <a:rPr/>
              <a:t>Graph canonization</a:t>
            </a:r>
          </a:p>
          <a:p>
            <a:pPr lvl="0"/>
            <a:r>
              <a:rPr/>
              <a:t>Graph Cuts</a:t>
            </a:r>
          </a:p>
          <a:p>
            <a:pPr lvl="1"/>
            <a:r>
              <a:rPr/>
              <a:t>Min Cut</a:t>
            </a:r>
          </a:p>
          <a:p>
            <a:pPr lvl="1"/>
            <a:r>
              <a:rPr/>
              <a:t>Max Cut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Alpha-Beta Pruning</a:t>
            </a:r>
          </a:p>
          <a:p>
            <a:pPr lvl="0"/>
            <a:r>
              <a:rPr/>
              <a:t>Hasse Diagrams</a:t>
            </a:r>
          </a:p>
          <a:p>
            <a:pPr lvl="0"/>
            <a:r>
              <a:rPr/>
              <a:t>Petri Nets</a:t>
            </a:r>
          </a:p>
          <a:p>
            <a:pPr lvl="0"/>
            <a:r>
              <a:rPr/>
              <a:t>Bipartite Graphs</a:t>
            </a:r>
          </a:p>
          <a:p>
            <a:pPr lvl="0"/>
            <a:r>
              <a:rPr/>
              <a:t>Cycle Detection</a:t>
            </a:r>
          </a:p>
          <a:p>
            <a:pPr lvl="1"/>
            <a:r>
              <a:rPr/>
              <a:t>Brent’s Algorithm</a:t>
            </a:r>
          </a:p>
          <a:p>
            <a:pPr lvl="1"/>
            <a:r>
              <a:rPr/>
              <a:t>Hare and Tortoise Algorithm</a:t>
            </a:r>
          </a:p>
          <a:p>
            <a:pPr lvl="0"/>
            <a:r>
              <a:rPr/>
              <a:t>Bayesian Network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Week-6</dc:title>
  <dc:creator>Author: Asst. Prof. Dr. Uğur CORUH</dc:creator>
  <cp:keywords/>
  <dcterms:created xsi:type="dcterms:W3CDTF">2022-09-25T16:05:59Z</dcterms:created>
  <dcterms:modified xsi:type="dcterms:W3CDTF">2022-09-25T16:05:59Z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Week-6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Week-6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mathjax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Graph MST, Backtracking, Topological Sorting, Shortest Paths, Connectivity,Max Flow and Cycle Detection Algorithms. Graph Isomorphism and canonization,Graph Cuts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