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7-search-hashing.md_doc.pdf" TargetMode="External" /><Relationship Id="rId3" Type="http://schemas.openxmlformats.org/officeDocument/2006/relationships/hyperlink" Target="ce205-week-7-search-hashing.md_slide.pdf" TargetMode="External" /><Relationship Id="rId4" Type="http://schemas.openxmlformats.org/officeDocument/2006/relationships/hyperlink" Target="ce205-week-7-search-hashing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Linear, Binary and Fibonacci Search, Hashing and Hash Tables with Perpect Hashing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Interpolation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https://www.geeksforgeeks.org/interpolation-search/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Interpolation search vs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https://www.geeksforgeeks.org/g-fact-84/?ref=rp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Fibonacci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https://www.geeksforgeeks.org/fibonacci-search/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Hashing and 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https://www.hackerearth.com/practice/data-structures/hash-tables/basics-of-hash-tables/tutorial/</a:t>
            </a:r>
          </a:p>
          <a:p>
            <a:pPr lvl="0"/>
            <a:r>
              <a:rPr/>
              <a:t>http://www.btechsmartclass.com/data_structures/hashing.html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Direct-Address Tables</a:t>
            </a:r>
          </a:p>
          <a:p>
            <a:pPr lvl="0"/>
            <a:r>
              <a:rPr/>
              <a:t>https://www.geeksforgeeks.org/direct-address-table/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Hash Tables</a:t>
            </a:r>
          </a:p>
          <a:p>
            <a:pPr lvl="0"/>
            <a:r>
              <a:rPr/>
              <a:t>https://www.tutorialspoint.com/data_structures_algorithms/hash_data_structure.htm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Hash Functions</a:t>
            </a:r>
          </a:p>
          <a:p>
            <a:pPr lvl="0"/>
            <a:r>
              <a:rPr/>
              <a:t>https://www.geeksforgeeks.org/what-are-hash-functions-and-how-to-choose-a-good-hash-function/</a:t>
            </a:r>
          </a:p>
          <a:p>
            <a:pPr lvl="0"/>
            <a:r>
              <a:rPr/>
              <a:t>https://www.tutorialspoint.com/cryptography/cryptography_hash_functions.htm</a:t>
            </a:r>
          </a:p>
          <a:p>
            <a:pPr lvl="0"/>
            <a:r>
              <a:rPr/>
              <a:t>https://www.cs.hmc.edu/~geoff/classes/hmc.cs070.200101/homework10/hashfuncs.html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Adressing</a:t>
            </a:r>
          </a:p>
          <a:p>
            <a:pPr lvl="0"/>
            <a:r>
              <a:rPr/>
              <a:t>https://www.geeksforgeeks.org/hashing-set-3-open-addressing/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Perfect Hashing</a:t>
            </a:r>
          </a:p>
          <a:p>
            <a:pPr lvl="0"/>
            <a:r>
              <a:rPr/>
              <a:t>https://en.wikipedia.org/wiki/Perfect_hash_function#:~:text=In%20computer%20science%2C%20a%20perfect,constant%20worst%2Dcase%20access%20time.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6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Linear, Binary and Fibonacci Search, Hashing and Hash Tables with Perpect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Search</a:t>
            </a:r>
          </a:p>
          <a:p>
            <a:pPr lvl="0"/>
            <a:r>
              <a:rPr/>
              <a:t>Binary Search</a:t>
            </a:r>
          </a:p>
          <a:p>
            <a:pPr lvl="0"/>
            <a:r>
              <a:rPr/>
              <a:t>Binary Search vs Linear Search</a:t>
            </a:r>
          </a:p>
          <a:p>
            <a:pPr lvl="0"/>
            <a:r>
              <a:rPr/>
              <a:t>Interpolation Search</a:t>
            </a:r>
          </a:p>
          <a:p>
            <a:pPr lvl="0"/>
            <a:r>
              <a:rPr/>
              <a:t>Interpolation search vs Binary search</a:t>
            </a:r>
          </a:p>
          <a:p>
            <a:pPr lvl="0"/>
            <a:r>
              <a:rPr/>
              <a:t>Fibonacci Search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Hashing and Hash Tables</a:t>
            </a:r>
          </a:p>
          <a:p>
            <a:pPr lvl="0"/>
            <a:r>
              <a:rPr/>
              <a:t>Direct-Address Tables</a:t>
            </a:r>
          </a:p>
          <a:p>
            <a:pPr lvl="1"/>
            <a:r>
              <a:rPr/>
              <a:t>Hash Tables</a:t>
            </a:r>
          </a:p>
          <a:p>
            <a:pPr lvl="1"/>
            <a:r>
              <a:rPr/>
              <a:t>Hash Functions</a:t>
            </a:r>
          </a:p>
          <a:p>
            <a:pPr lvl="1"/>
            <a:r>
              <a:rPr/>
              <a:t>Open Adressing</a:t>
            </a:r>
          </a:p>
          <a:p>
            <a:pPr lvl="1"/>
            <a:r>
              <a:rPr/>
              <a:t>Perfect Hashing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http://www.btechsmartclass.com/data_structures/linear-search.html</a:t>
            </a:r>
          </a:p>
          <a:p>
            <a:pPr lvl="0"/>
            <a:r>
              <a:rPr/>
              <a:t>https://www.geeksforgeeks.org/linear-search/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http://www.btechsmartclass.com/data_structures/binary-search.html</a:t>
            </a:r>
          </a:p>
          <a:p>
            <a:pPr lvl="0"/>
            <a:r>
              <a:rPr/>
              <a:t>https://www.geeksforgeeks.org/binary-search/</a:t>
            </a:r>
          </a:p>
          <a:p>
            <a:pPr lvl="0"/>
            <a:r>
              <a:rPr/>
              <a:t>https://visualgo.net/en/bst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vs 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https://www.geeksforgeeks.org/linear-search-vs-binary-search/?ref=rp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Week-7</dc:title>
  <dc:creator>Author: Asst. Prof. Dr. Uğur CORUH</dc:creator>
  <cp:keywords/>
  <dcterms:created xsi:type="dcterms:W3CDTF">2022-09-25T16:05:59Z</dcterms:created>
  <dcterms:modified xsi:type="dcterms:W3CDTF">2022-09-25T16:05:59Z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Week-7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mathjax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Linear, Binary and Fibonacci Search, Hashing and Hash Tables with Perpect Hashing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