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files/CS50%20Modified.pdf" TargetMode="External" /><Relationship Id="rId3" Type="http://schemas.openxmlformats.org/officeDocument/2006/relationships/hyperlink" Target="https://cs50.harvard.edu/college/2021/fall/weeks/0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ucoruh/asn1c-wsl-sample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mvlab.org/tlvutils/?data=6F1A840E315041592E5359532E4444463031A5088801025F2D02656E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1-intro.md_doc.pdf" TargetMode="External" /><Relationship Id="rId3" Type="http://schemas.openxmlformats.org/officeDocument/2006/relationships/hyperlink" Target="ce205-week-1-intro.md_slide.pdf" TargetMode="External" /><Relationship Id="rId4" Type="http://schemas.openxmlformats.org/officeDocument/2006/relationships/hyperlink" Target="ce205-week-1-intro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Data_in_use" TargetMode="External" /><Relationship Id="rId3" Type="http://schemas.openxmlformats.org/officeDocument/2006/relationships/hyperlink" Target="https://en.wikipedia.org/wiki/Data_in_transit" TargetMode="External" /><Relationship Id="rId4" Type="http://schemas.openxmlformats.org/officeDocument/2006/relationships/hyperlink" Target="https://en.wikipedia.org/wiki/Data_at_rest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btechsmartclass.com/data_structures/performance-analysis.html" TargetMode="External" /><Relationship Id="rId3" Type="http://schemas.openxmlformats.org/officeDocument/2006/relationships/hyperlink" Target="http://www.btechsmartclass.com/data_structures/space-complexity.html" TargetMode="External" /><Relationship Id="rId4" Type="http://schemas.openxmlformats.org/officeDocument/2006/relationships/hyperlink" Target="http://www.btechsmartclass.com/data_structures/time-complexity.html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utorialspoint.com/cplusplus/cpp_data_types.htm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btechsmartclass.com/data_structures/linear-non-linear-data-structures.html" TargetMode="External" /><Relationship Id="rId3" Type="http://schemas.openxmlformats.org/officeDocument/2006/relationships/hyperlink" Target="https://www.programiz.com/dsa/data-structure-typ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Data Structure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Implementing Pointer and Objects</a:t>
            </a:r>
          </a:p>
          <a:p>
            <a:pPr lvl="0"/>
            <a:r>
              <a:rPr/>
              <a:t>Check </a:t>
            </a:r>
            <a:r>
              <a:rPr>
                <a:hlinkClick r:id="rId2"/>
              </a:rPr>
              <a:t>CS50 Pointer Notes</a:t>
            </a:r>
          </a:p>
          <a:p>
            <a:pPr lvl="0"/>
            <a:r>
              <a:rPr>
                <a:hlinkClick r:id="rId3"/>
              </a:rPr>
              <a:t>Week 0 - CS50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ASN.1 / BER TLV / PER TLV</a:t>
            </a:r>
          </a:p>
          <a:p>
            <a:pPr lvl="1"/>
            <a:r>
              <a:rPr/>
              <a:t>http://lionet.info/asn1c/download.html</a:t>
            </a:r>
          </a:p>
          <a:p>
            <a:pPr lvl="1"/>
            <a:r>
              <a:rPr>
                <a:hlinkClick r:id="rId2"/>
              </a:rPr>
              <a:t>GitHub - ucoruh/asn1c-wsl-sample: ASN.1 C WSL and Windows Execution, Debugging and Code Generation Sample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Sample Standard for ASN.1 Usage</a:t>
            </a:r>
          </a:p>
          <a:p>
            <a:pPr lvl="1"/>
            <a:r>
              <a:rPr/>
              <a:t>https://www.etsi.org/deliver/etsi_ts/125400_125499/125413/04.09.00_60/ts_125413v040900p.pdf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Payment BER TLV Parser Sample</a:t>
            </a:r>
          </a:p>
          <a:p>
            <a:pPr lvl="1"/>
            <a:r>
              <a:rPr>
                <a:hlinkClick r:id="rId2"/>
              </a:rPr>
              <a:t>TLV Utilities</a:t>
            </a:r>
          </a:p>
          <a:p>
            <a:pPr lvl="1"/>
            <a:r>
              <a:rPr/>
              <a:t>https://paymentcardtools.com/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 End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 End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 Plan and Communication, Course Plan and Communication, Introduction to Linear &amp; Non-Linear Data Structure and Performance Analysis, Implementing Pointer and Objects for Data and Variables Basic of ASN.1 / BER TLV / PER TLV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Data Structures</a:t>
            </a:r>
          </a:p>
        </p:txBody>
      </p:sp>
      <p:pic>
        <p:nvPicPr>
          <p:cNvPr descr="https://lh4.googleusercontent.com/3kPUGkXoRyDKUZ-XG3I94EHvhwd8sqr2GjrCTV69Qj6UdezTirzRYh3-bgthUThwdJcxFxXLMnMIK60_tJZgObLVpjNTDswjx3He9tBBqtjj6PVpnxv5roky86klIVqglHVVDvl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8229600" cy="402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Data-in-use</a:t>
            </a:r>
          </a:p>
          <a:p>
            <a:pPr lvl="0"/>
            <a:r>
              <a:rPr>
                <a:hlinkClick r:id="rId2"/>
              </a:rPr>
              <a:t>Data in use - Wikipedia</a:t>
            </a:r>
          </a:p>
          <a:p>
            <a:pPr lvl="0" indent="0" marL="0">
              <a:buNone/>
            </a:pPr>
            <a:r>
              <a:rPr/>
              <a:t>Data-in-transit</a:t>
            </a:r>
          </a:p>
          <a:p>
            <a:pPr lvl="0"/>
            <a:r>
              <a:rPr>
                <a:hlinkClick r:id="rId3"/>
              </a:rPr>
              <a:t>Data in transit - Wikipedia</a:t>
            </a:r>
          </a:p>
          <a:p>
            <a:pPr lvl="0" indent="0" marL="0">
              <a:buNone/>
            </a:pPr>
            <a:r>
              <a:rPr/>
              <a:t>Data-at-rest</a:t>
            </a:r>
          </a:p>
          <a:p>
            <a:pPr lvl="0"/>
            <a:r>
              <a:rPr>
                <a:hlinkClick r:id="rId4"/>
              </a:rPr>
              <a:t>Data at rest - Wikipedia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Analysis</a:t>
            </a:r>
          </a:p>
          <a:p>
            <a:pPr lvl="0"/>
            <a:r>
              <a:rPr>
                <a:hlinkClick r:id="rId2"/>
              </a:rPr>
              <a:t>Data Structures Tutorials - Performance Analysis with examples</a:t>
            </a:r>
          </a:p>
          <a:p>
            <a:pPr lvl="0" indent="0" marL="0">
              <a:buNone/>
            </a:pPr>
            <a:r>
              <a:rPr/>
              <a:t>Space Complexity</a:t>
            </a:r>
          </a:p>
          <a:p>
            <a:pPr lvl="0"/>
            <a:r>
              <a:rPr>
                <a:hlinkClick r:id="rId3"/>
              </a:rPr>
              <a:t>Data Structures Tutorials - Space Complexity with examples</a:t>
            </a:r>
          </a:p>
          <a:p>
            <a:pPr lvl="0" indent="0" marL="0">
              <a:buNone/>
            </a:pPr>
            <a:r>
              <a:rPr/>
              <a:t>Time Complexity</a:t>
            </a:r>
          </a:p>
          <a:p>
            <a:pPr lvl="0"/>
            <a:r>
              <a:rPr>
                <a:hlinkClick r:id="rId4"/>
              </a:rPr>
              <a:t>Data Structures Tutorials - Time Complexity with examples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and Variables</a:t>
            </a:r>
          </a:p>
          <a:p>
            <a:pPr lvl="0"/>
            <a:r>
              <a:rPr>
                <a:hlinkClick r:id="rId2"/>
              </a:rPr>
              <a:t>C++ Data Types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&amp; Non-Linear Data Structures</a:t>
            </a:r>
          </a:p>
          <a:p>
            <a:pPr lvl="0"/>
            <a:r>
              <a:rPr>
                <a:hlinkClick r:id="rId2"/>
              </a:rPr>
              <a:t>Data Structures Tutorials - Linear and Non-linear types</a:t>
            </a:r>
          </a:p>
          <a:p>
            <a:pPr lvl="0"/>
            <a:r>
              <a:rPr>
                <a:hlinkClick r:id="rId3"/>
              </a:rPr>
              <a:t>Data Structure and Types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</dc:title>
  <dc:creator>Author: Asst. Prof. Dr. Uğur CORUH</dc:creator>
  <cp:keywords/>
  <dcterms:created xsi:type="dcterms:W3CDTF">2022-01-29T01:50:10Z</dcterms:created>
  <dcterms:modified xsi:type="dcterms:W3CDTF">2022-01-29T01:50:10Z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Introduction to Data Structure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Introduction to Data Structure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