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String Data Structure, Subsequence Search, Alignment and Comparison Algorithms.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Advaced Tree Data Structures (Binary Search Tree, AVL Tree, B Trees and derivations,Red-Black trees, Splay Trees and Augmented Data Structures, van Emde Boas Trees, Binomial and Minimax Trees ) and Comparisons.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creator>Author: Asst. Prof. Dr. Uğur CORUH</dc:creator>
  <cp:keywords/>
  <dcterms:created xsi:type="dcterms:W3CDTF">2022-01-29T01:55:59Z</dcterms:created>
  <dcterms:modified xsi:type="dcterms:W3CDTF">2022-01-29T01:55:59Z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Week-11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String Data Structure, Subsequence Search, Alignment and Comparison Algorithms.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