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Final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Week-16</dc:title>
  <dc:creator>Author: Asst. Prof. Dr. Uğur CORUH</dc:creator>
  <cp:keywords/>
  <dcterms:created xsi:type="dcterms:W3CDTF">2022-01-29T01:56:53Z</dcterms:created>
  <dcterms:modified xsi:type="dcterms:W3CDTF">2022-01-29T01:56:53Z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Week-16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Final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