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kip_list" TargetMode="External" /><Relationship Id="rId3" Type="http://schemas.openxmlformats.org/officeDocument/2006/relationships/hyperlink" Target="https://www.geeksforgeeks.org/skip-list/" TargetMode="External" /><Relationship Id="rId4" Type="http://schemas.openxmlformats.org/officeDocument/2006/relationships/hyperlink" Target="https://www.geeksforgeeks.org/skip-list-set-2-insertion/" TargetMode="External" /><Relationship Id="rId5" Type="http://schemas.openxmlformats.org/officeDocument/2006/relationships/hyperlink" Target="https://www.geeksforgeeks.org/skip-list-set-3-searching-deletion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trand-sort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" TargetMode="External" /><Relationship Id="rId3" Type="http://schemas.openxmlformats.org/officeDocument/2006/relationships/hyperlink" Target="http://www.btechsmartclass.com/data_structures/arrays.html" TargetMode="External" /><Relationship Id="rId4" Type="http://schemas.openxmlformats.org/officeDocument/2006/relationships/hyperlink" Target="https://www.geeksforgeeks.org/circular-array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rotation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array-rearrangemen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fference-between-searching-and-sorting-algorithms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trix/?ref=ghm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parse-matri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c/WilliamFiset-videos/playlists" TargetMode="External" /><Relationship Id="rId3" Type="http://schemas.openxmlformats.org/officeDocument/2006/relationships/hyperlink" Target="https://github.com/williamfiset/Algorithms" TargetMode="External" /><Relationship Id="rId4" Type="http://schemas.openxmlformats.org/officeDocument/2006/relationships/hyperlink" Target="http://www.btechsmartclass.com/data_structures/introduction-to-algorithms.html" TargetMode="External" /><Relationship Id="rId5" Type="http://schemas.openxmlformats.org/officeDocument/2006/relationships/hyperlink" Target="https://www.programiz.com/dsa/data-structure-types" TargetMode="External" /><Relationship Id="rId6" Type="http://schemas.openxmlformats.org/officeDocument/2006/relationships/hyperlink" Target="https://www.geeksforgeeks.org/array-data-structure/?ref=gh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ingle-linked-list.html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circular-linked-list.html" TargetMode="External" /><Relationship Id="rId3" Type="http://schemas.openxmlformats.org/officeDocument/2006/relationships/hyperlink" Target="https://www.geeksforgeeks.org/circular-linked-list/" TargetMode="External" /><Relationship Id="rId4" Type="http://schemas.openxmlformats.org/officeDocument/2006/relationships/hyperlink" Target="https://www.geeksforgeeks.org/circular-linked-list-set-2-traversal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double-linked-list.html" TargetMode="External" /><Relationship Id="rId3" Type="http://schemas.openxmlformats.org/officeDocument/2006/relationships/hyperlink" Target="https://www.geeksforgeeks.org/doubly-linked-list/" TargetMode="External" /><Relationship Id="rId4" Type="http://schemas.openxmlformats.org/officeDocument/2006/relationships/hyperlink" Target="https://visualgo.net/en/list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XOR_linked_list" TargetMode="External" /><Relationship Id="rId3" Type="http://schemas.openxmlformats.org/officeDocument/2006/relationships/hyperlink" Target="https://www.geeksforgeeks.org/xor-linked-list-a-memory-efficient-doubly-linked-list-set-1/" TargetMode="External" /><Relationship Id="rId4" Type="http://schemas.openxmlformats.org/officeDocument/2006/relationships/hyperlink" Target="https://www.geeksforgeeks.org/xor-linked-list-a-memory-efficient-doubly-linked-list-set-2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Linked Lists, Arrays, Matrix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Skip List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Skip list - Wikipedia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Skip List | Set 1 (Introduction)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Skip List | Set 2 (Insertion)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5"/>
              </a:rPr>
              <a:t>Skip List | Set 3 (Searching and Deletion) - GeeksforGeeks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Strand Sort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Strand Sort - GeeksforGeeks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Array Data Structure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Data structures Tutorials - Arrays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Circular array - GeeksforGeeks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Rotations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Program for array rotation - GeeksforGeeks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Arrangement Rearrangement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Array Rearrangement - GeeksforGeeks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Searching and Sorting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Difference between Searching and Sorting Algorithms - GeeksforGeeks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Optimization Problems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Matrix Archives - GeeksforGeeks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Sparse Matrix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Data Structures Tutorials - Sparse Matrix with an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Linked Lists and Related Algorithms Arrays and Matrices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WilliamFiset - YouTube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GitHub - williamfiset/Algorithms: A collection of algorithms and data structures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Data Structures Tutorials - Introduction to Algorithms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Data Structure and Types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Array Data Structure - GeeksforGeeks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Linked List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Data Structures Tutorials - Single Linked List with an example</a:t>
            </a:r>
          </a:p>
          <a:p>
            <a:pPr lvl="0" indent="-457200" marL="457200">
              <a:buAutoNum type="arabicPeriod"/>
            </a:pPr>
            <a:r>
              <a:rPr/>
              <a:t>https://visualgo.net/en/list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Circular Linked List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Data Structures Tutorials - Circular Linked List with an example | Implementation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Circular Linked List | Set 1 (Introduction and Applications)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Circular Linked List | Set 2 (Traversal) - GeeksforGeeks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Double Linked List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Data Structures Tutorials - Double Linked List with an example program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Doubly Linked List | Set 1 (Introduction and Insertion)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Linked List (Single, Doubly), Stack, Queue, Deque - VisuAlgo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XOR Linked List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XOR linked list - Wikipedia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XOR Linked List - A Memory Efficient Doubly Linked List | Set 1 - GeeksforGeeks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XOR Linked List – A Memory Efficient Doubly Linked List | Set 2 - GeeksforGeeks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creator>Author: Asst. Prof. Dr. Uğur CORUH</dc:creator>
  <cp:keywords/>
  <dcterms:created xsi:type="dcterms:W3CDTF">2022-01-29T01:50:25Z</dcterms:created>
  <dcterms:modified xsi:type="dcterms:W3CDTF">2022-01-29T01:50:25Z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Week-2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Linked Lists, Arrays, Matrix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