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Tree Data Structure Types and Applications (Binary Tree, Tree Traversals, Heaps)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Week-4</dc:title>
  <dc:creator>Author: Asst. Prof. Dr. Uğur CORUH</dc:creator>
  <cp:keywords/>
  <dcterms:created xsi:type="dcterms:W3CDTF">2022-01-29T01:50:35Z</dcterms:created>
  <dcterms:modified xsi:type="dcterms:W3CDTF">2022-01-29T01:50:35Z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Tree Data Structure Types and Applications (Binary Tree, Tree Traversals, Heaps)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