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2-linkedlist.md_doc.pdf" TargetMode="External" /><Relationship Id="rId3" Type="http://schemas.openxmlformats.org/officeDocument/2006/relationships/hyperlink" Target="ce205-week-2-linkedlist.md_slide.pdf" TargetMode="External" /><Relationship Id="rId4" Type="http://schemas.openxmlformats.org/officeDocument/2006/relationships/hyperlink" Target="ce205-week-2-linkedlist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Linear, Binary and Fibonacci Search, Hashing and Hash Tables with Perpect Hashing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Linear, Binary and Fibonacci Search, Hashing and Hash Tables with Perpect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Week-7</dc:title>
  <dc:creator>Author: Asst. Prof. Dr. Uğur CORUH</dc:creator>
  <cp:keywords/>
  <dcterms:created xsi:type="dcterms:W3CDTF">2022-01-29T01:55:23Z</dcterms:created>
  <dcterms:modified xsi:type="dcterms:W3CDTF">2022-01-29T01:55:23Z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Week-7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Linear, Binary and Fibonacci Search, Hashing and Hash Tables with Perpect Hashing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