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0.en.md_doc.pdf" TargetMode="External" /><Relationship Id="rId3" Type="http://schemas.openxmlformats.org/officeDocument/2006/relationships/hyperlink" Target="week-10.en.md_slide.pdf" TargetMode="External" /><Relationship Id="rId4" Type="http://schemas.openxmlformats.org/officeDocument/2006/relationships/hyperlink" Target="week-10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Course Module Name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Images-5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Images-6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Sample-2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TODO</a:t>
            </a:r>
            <a:r>
              <a:rPr/>
              <a:t> UPDATE CONTENT FOR YOUR COURSE NOTES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Course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Week-10 (Sample Course Module Name)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20XX-20XX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  <a:p>
            <a:pPr lvl="0"/>
            <a:r>
              <a:rPr/>
              <a:t>Sample Outline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Sample Topic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Topic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  <a:p>
            <a:pPr lvl="1"/>
            <a:r>
              <a:rPr/>
              <a:t>when an unknown printer took a galley of type and scrambled it to make a type specimen book. It has survived not only five centuries,</a:t>
            </a:r>
          </a:p>
          <a:p>
            <a:pPr lvl="2"/>
            <a:r>
              <a:rPr/>
              <a:t>but also the leap into electronic typesetting, remaining essentially unchanged.</a:t>
            </a:r>
          </a:p>
          <a:p>
            <a:pPr lvl="3"/>
            <a:r>
              <a:rPr/>
              <a:t>It was popularised in the 1960s with the release of Letraset sheets containing Lorem Ipsum passages, and more recently with desktop publishing software like Aldus PageMaker including versions of Lorem Ipsum.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Images-1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Images-2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Images-3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Images-4</a:t>
            </a:r>
          </a:p>
          <a:p>
            <a:pPr lvl="0"/>
            <a:r>
              <a:rPr b="1"/>
              <a:t>What is Lorem Ipsum?</a:t>
            </a:r>
            <a:r>
              <a:rPr/>
              <a:t> Lorem Ipsum is simply dummy text of the printing and typesetting industry. Lorem Ipsum has been the industry’s standard dummy text ever since the 1500s,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66700"/>
            <a:ext cx="27432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creator>Author: Asst. Prof. Dr. Uğur CORUH</dc:creator>
  <cp:keywords/>
  <dcterms:created xsi:type="dcterms:W3CDTF">2022-03-06T20:57:06Z</dcterms:created>
  <dcterms:modified xsi:type="dcterms:W3CDTF">2022-03-06T20:57:06Z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Sample Course Name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Sample Course Module Name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