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1.tr.md_doc.pdf" TargetMode="External" /><Relationship Id="rId3" Type="http://schemas.openxmlformats.org/officeDocument/2006/relationships/hyperlink" Target="week-11.tr.md_slide.pdf" TargetMode="External" /><Relationship Id="rId4" Type="http://schemas.openxmlformats.org/officeDocument/2006/relationships/hyperlink" Target="week-11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Hafta-11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2022-03-06T21:01:10Z</dcterms:created>
  <dcterms:modified xsi:type="dcterms:W3CDTF">2022-03-06T21:01:10Z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