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12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94162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383709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24315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87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91F8C6D-CC2B-4EB3-85B8-C36B701675B9}" type="datetimeFigureOut">
              <a:rPr lang="en-GB" smtClean="0"/>
              <a:t>15/02/2022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69288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91F8C6D-CC2B-4EB3-85B8-C36B701675B9}" type="datetimeFigureOut">
              <a:rPr lang="en-GB" smtClean="0"/>
              <a:t>15/02/2022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05558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91F8C6D-CC2B-4EB3-85B8-C36B701675B9}" type="datetimeFigureOut">
              <a:rPr lang="en-GB" smtClean="0"/>
              <a:t>15/02/2022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73877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1F8C6D-CC2B-4EB3-85B8-C36B701675B9}" type="datetimeFigureOut">
              <a:rPr lang="en-GB" smtClean="0"/>
              <a:t>15/02/2022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63094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1F8C6D-CC2B-4EB3-85B8-C36B701675B9}" type="datetimeFigureOut">
              <a:rPr lang="en-GB" smtClean="0"/>
              <a:t>15/02/2022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92EC9F-9D08-48F1-9AE3-C6027ABE3672}" type="slidenum">
              <a:rPr lang="en-GB" smtClean="0"/>
              <a:t>‹#›</a:t>
            </a:fld>
            <a:endParaRPr lang="en-GB"/>
          </a:p>
        </p:txBody>
      </p:sp>
    </p:spTree>
    <p:extLst>
      <p:ext uri="{BB962C8B-B14F-4D97-AF65-F5344CB8AC3E}">
        <p14:creationId xmlns:p14="http://schemas.microsoft.com/office/powerpoint/2010/main" val="206934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1F8C6D-CC2B-4EB3-85B8-C36B701675B9}" type="datetimeFigureOut">
              <a:rPr lang="en-GB" smtClean="0"/>
              <a:t>15/02/2022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1945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1F8C6D-CC2B-4EB3-85B8-C36B701675B9}" type="datetimeFigureOut">
              <a:rPr lang="en-GB" smtClean="0"/>
              <a:t>15/02/2022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92EC9F-9D08-48F1-9AE3-C6027ABE3672}"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880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pPr fontAlgn="base"/>
            <a:r>
              <a:rPr lang="en-GB" b="1" dirty="0"/>
              <a:t>Anomalies in Relational Model</a:t>
            </a:r>
          </a:p>
        </p:txBody>
      </p:sp>
      <p:sp>
        <p:nvSpPr>
          <p:cNvPr id="3" name="Alt Başlık 2"/>
          <p:cNvSpPr>
            <a:spLocks noGrp="1"/>
          </p:cNvSpPr>
          <p:nvPr>
            <p:ph type="subTitle" idx="1"/>
          </p:nvPr>
        </p:nvSpPr>
        <p:spPr/>
        <p:txBody>
          <a:bodyPr/>
          <a:lstStyle/>
          <a:p>
            <a:r>
              <a:rPr lang="en-GB" b="1" dirty="0"/>
              <a:t>Anomalies</a:t>
            </a:r>
            <a:endParaRPr lang="en-GB" dirty="0"/>
          </a:p>
        </p:txBody>
      </p:sp>
    </p:spTree>
    <p:extLst>
      <p:ext uri="{BB962C8B-B14F-4D97-AF65-F5344CB8AC3E}">
        <p14:creationId xmlns:p14="http://schemas.microsoft.com/office/powerpoint/2010/main" val="345948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620018"/>
            <a:ext cx="11561275" cy="923330"/>
          </a:xfrm>
          <a:prstGeom prst="rect">
            <a:avLst/>
          </a:prstGeom>
        </p:spPr>
        <p:txBody>
          <a:bodyPr wrap="square">
            <a:spAutoFit/>
          </a:bodyPr>
          <a:lstStyle/>
          <a:p>
            <a:pPr fontAlgn="base"/>
            <a:r>
              <a:rPr lang="en-GB" b="1" dirty="0"/>
              <a:t>Insertion anomaly:</a:t>
            </a:r>
            <a:r>
              <a:rPr lang="en-GB" dirty="0"/>
              <a:t> If a tuple is inserted in referencing relation and referencing attribute value is not present in referenced attribute, it will not allow inserting in referencing relation. For Example, If we try to insert a record in STUDENT_COURSE with STUD_NO =7, it will not allow.</a:t>
            </a:r>
            <a:endParaRPr lang="en-GB" sz="1400" b="0" i="0" dirty="0">
              <a:solidFill>
                <a:srgbClr val="273239"/>
              </a:solidFill>
              <a:effectLst/>
            </a:endParaRPr>
          </a:p>
        </p:txBody>
      </p:sp>
    </p:spTree>
    <p:extLst>
      <p:ext uri="{BB962C8B-B14F-4D97-AF65-F5344CB8AC3E}">
        <p14:creationId xmlns:p14="http://schemas.microsoft.com/office/powerpoint/2010/main" val="142216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357468"/>
            <a:ext cx="11561275" cy="1600438"/>
          </a:xfrm>
          <a:prstGeom prst="rect">
            <a:avLst/>
          </a:prstGeom>
        </p:spPr>
        <p:txBody>
          <a:bodyPr wrap="square">
            <a:spAutoFit/>
          </a:bodyPr>
          <a:lstStyle/>
          <a:p>
            <a:pPr fontAlgn="base"/>
            <a:r>
              <a:rPr lang="en-GB" sz="1400" b="1" dirty="0"/>
              <a:t>Deletion and </a:t>
            </a:r>
            <a:r>
              <a:rPr lang="en-GB" sz="1400" b="1" dirty="0" err="1"/>
              <a:t>Updation</a:t>
            </a:r>
            <a:r>
              <a:rPr lang="en-GB" sz="1400" b="1" dirty="0"/>
              <a:t> anomaly:</a:t>
            </a:r>
            <a:r>
              <a:rPr lang="en-GB" sz="1400" dirty="0"/>
              <a:t> If a tuple is deleted or updated from referenced relation and referenced attribute value is used by referencing attribute in referencing relation, it will not allow deleting the tuple from referenced relation. For Example, If we try to delete a record from STUDENT with STUD_NO =1, it will not allow. To avoid this, following can be used in query:</a:t>
            </a:r>
          </a:p>
          <a:p>
            <a:pPr fontAlgn="base"/>
            <a:r>
              <a:rPr lang="en-GB" sz="1400" b="1" dirty="0"/>
              <a:t>ON DELETE/UPDATE SET NULL:</a:t>
            </a:r>
            <a:r>
              <a:rPr lang="en-GB" sz="1400" dirty="0"/>
              <a:t> If a tuple is deleted or updated from referenced relation and referenced attribute value is used by referencing attribute in referencing relation, it will delete/update the tuple from referenced relation and set the value of referencing attribute to NULL.</a:t>
            </a:r>
          </a:p>
          <a:p>
            <a:pPr fontAlgn="base"/>
            <a:r>
              <a:rPr lang="en-GB" sz="1400" b="1" dirty="0"/>
              <a:t>ON DELETE/UPDATE CASCADE:</a:t>
            </a:r>
            <a:r>
              <a:rPr lang="en-GB" sz="1400" dirty="0"/>
              <a:t> If a tuple is deleted or updated from referenced relation and referenced attribute value is used by referencing attribute in referencing relation, it will delete/update the tuple from referenced relation and referencing relation as well.</a:t>
            </a:r>
          </a:p>
        </p:txBody>
      </p:sp>
    </p:spTree>
    <p:extLst>
      <p:ext uri="{BB962C8B-B14F-4D97-AF65-F5344CB8AC3E}">
        <p14:creationId xmlns:p14="http://schemas.microsoft.com/office/powerpoint/2010/main" val="1849539742"/>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TotalTime>
  <Words>27</Words>
  <Application>Microsoft Office PowerPoint</Application>
  <PresentationFormat>Geniş ekran</PresentationFormat>
  <Paragraphs>8</Paragraphs>
  <Slides>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vt:i4>
      </vt:variant>
    </vt:vector>
  </HeadingPairs>
  <TitlesOfParts>
    <vt:vector size="6" baseType="lpstr">
      <vt:lpstr>Calibri</vt:lpstr>
      <vt:lpstr>Calibri Light</vt:lpstr>
      <vt:lpstr>Geçmişe bakış</vt:lpstr>
      <vt:lpstr>Anomalies in Relational Model</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Keys in Relational Model (Candidate, Super, Primary, Alternate and Foreign) </dc:title>
  <dc:creator>Lenovo1</dc:creator>
  <cp:lastModifiedBy>Lenovo1</cp:lastModifiedBy>
  <cp:revision>4</cp:revision>
  <dcterms:created xsi:type="dcterms:W3CDTF">2022-02-15T13:26:30Z</dcterms:created>
  <dcterms:modified xsi:type="dcterms:W3CDTF">2022-02-15T13:36:03Z</dcterms:modified>
</cp:coreProperties>
</file>