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3.pdf" TargetMode="External" /><Relationship Id="rId3" Type="http://schemas.openxmlformats.org/officeDocument/2006/relationships/hyperlink" Target="week-3.en.md_slide.pdf" TargetMode="External" /><Relationship Id="rId4" Type="http://schemas.openxmlformats.org/officeDocument/2006/relationships/hyperlink" Target="week-3.en.md_word.docx" TargetMode="External" /><Relationship Id="rId5" Type="http://schemas.openxmlformats.org/officeDocument/2006/relationships/hyperlink" Target="week-3.en.md_slide.pptx" TargetMode="External" /><Relationship Id="rId6" Type="http://schemas.openxmlformats.org/officeDocument/2006/relationships/hyperlink" Target="../files/week-3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Requirements Analysis and Entity Relationship Diagram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Week-3 (Requirements Analysis and Entity Relationship Diagram)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3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2022-03-09T18:52:17Z</dcterms:created>
  <dcterms:modified xsi:type="dcterms:W3CDTF">2022-03-09T18:52:17Z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Requirements Analysis and Entity Relationship Diagram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