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files/week-5.pdf" TargetMode="External" /><Relationship Id="rId3" Type="http://schemas.openxmlformats.org/officeDocument/2006/relationships/hyperlink" Target="week-5.en.md_slide.pdf" TargetMode="External" /><Relationship Id="rId4" Type="http://schemas.openxmlformats.org/officeDocument/2006/relationships/hyperlink" Target="week-5.en.md_word.docx" TargetMode="External" /><Relationship Id="rId5" Type="http://schemas.openxmlformats.org/officeDocument/2006/relationships/hyperlink" Target="week-5.en.md_slide.pptx" TargetMode="External" /><Relationship Id="rId6" Type="http://schemas.openxmlformats.org/officeDocument/2006/relationships/hyperlink" Target="../files/week-5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Relational Model in DBMS</a:t>
            </a:r>
            <a:br/>
            <a:br/>
            <a:r>
              <a:rPr/>
              <a:t>Author: Asst. Prof. Dr. Yıldıran YILMAZ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Week-5 (Relational Model in DBMS)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Spring Semester, 2021-2022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Instructor:</a:t>
            </a:r>
            <a:r>
              <a:rPr/>
              <a:t> Yıldıran Yılmaz </a:t>
            </a:r>
            <a:r>
              <a:rPr b="1"/>
              <a:t>Email:</a:t>
            </a:r>
            <a:r>
              <a:rPr/>
              <a:t> yildiran.yilmaz@erdogan.edu.tr </a:t>
            </a:r>
            <a:r>
              <a:rPr b="1"/>
              <a:t>Office Hours:</a:t>
            </a:r>
            <a:r>
              <a:rPr/>
              <a:t> Thursday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PDF-MS</a:t>
            </a:r>
            <a:r>
              <a:rPr/>
              <a:t>, </a:t>
            </a:r>
            <a:r>
              <a:rPr>
                <a:hlinkClick r:id="rId3"/>
              </a:rPr>
              <a:t>PDF-MD</a:t>
            </a:r>
            <a:r>
              <a:rPr/>
              <a:t>, </a:t>
            </a:r>
            <a:r>
              <a:rPr>
                <a:hlinkClick r:id="rId4"/>
              </a:rPr>
              <a:t>DOCX-MD</a:t>
            </a:r>
            <a:r>
              <a:rPr/>
              <a:t>, </a:t>
            </a:r>
            <a:r>
              <a:rPr>
                <a:hlinkClick r:id="rId5"/>
              </a:rPr>
              <a:t>PPTX-MD</a:t>
            </a:r>
            <a:r>
              <a:rPr/>
              <a:t>, </a:t>
            </a:r>
            <a:r>
              <a:rPr>
                <a:hlinkClick r:id="rId6"/>
              </a:rPr>
              <a:t>PPTX-MS</a:t>
            </a:r>
          </a:p>
          <a:p>
            <a:pPr lvl="0" indent="0" marL="0">
              <a:buNone/>
            </a:pPr>
            <a:r>
              <a:rPr/>
              <a:t>   type:video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5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CE208-Database Management Systems</dc:title>
  <dc:creator>Author: Asst. Prof. Dr. Yıldıran YILMAZ</dc:creator>
  <cp:keywords/>
  <dcterms:created xsi:type="dcterms:W3CDTF">2022-03-09T18:54:20Z</dcterms:created>
  <dcterms:modified xsi:type="dcterms:W3CDTF">2022-03-09T18:54:20Z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CE208 Week-5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Yıldıran YILMAZ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CE208-Database Management Systems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Relational Model in DBMS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