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9.pdf" TargetMode="External" /><Relationship Id="rId3" Type="http://schemas.openxmlformats.org/officeDocument/2006/relationships/hyperlink" Target="week-9.tr.md_slide.pdf" TargetMode="External" /><Relationship Id="rId4" Type="http://schemas.openxmlformats.org/officeDocument/2006/relationships/hyperlink" Target="week-9.tr.md_word.docx" TargetMode="External" /><Relationship Id="rId5" Type="http://schemas.openxmlformats.org/officeDocument/2006/relationships/hyperlink" Target="week-9.tr.md_slide.pptx" TargetMode="External" /><Relationship Id="rId6" Type="http://schemas.openxmlformats.org/officeDocument/2006/relationships/hyperlink" Target="../files/week-9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SQL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Week-9 (SQL)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Spring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  <a:p>
            <a:pPr lvl="0" indent="0" marL="0">
              <a:buNone/>
            </a:pPr>
            <a:r>
              <a:rPr/>
              <a:t>   type:video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2022-03-09T20:55:12Z</dcterms:created>
  <dcterms:modified xsi:type="dcterms:W3CDTF">2022-03-09T20:55:12Z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SQL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