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1.md_doc.pdf" TargetMode="External" /><Relationship Id="rId3" Type="http://schemas.openxmlformats.org/officeDocument/2006/relationships/hyperlink" Target="chapter-11.md_slide.pdf" TargetMode="External" /><Relationship Id="rId4" Type="http://schemas.openxmlformats.org/officeDocument/2006/relationships/hyperlink" Target="chapter-1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Uzay Geometrisi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Küre Kesmesi, Küre Tabakası, Küre Halkası, Küre Oyuğu, Küresel Kama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Ring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Fıçı, Elipsoit, Dönel Yarım Elipsoit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Dönel Paraboloit, Dönel Paraboloit Segmenti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Uzay Geometrisi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Uzayda Doğrular ve Düzlemler</a:t>
            </a:r>
          </a:p>
          <a:p>
            <a:pPr lvl="0"/>
            <a:r>
              <a:rPr/>
              <a:t>Küp, Dikdörtgenler Prizması, Prizma, Paralelyüz</a:t>
            </a:r>
          </a:p>
          <a:p>
            <a:pPr lvl="0"/>
            <a:r>
              <a:rPr/>
              <a:t>Kesik Üçgen, Prizma, Kama, Prizmatoit</a:t>
            </a:r>
          </a:p>
          <a:p>
            <a:pPr lvl="0"/>
            <a:r>
              <a:rPr/>
              <a:t>Silindir, Kesik Silindir</a:t>
            </a:r>
          </a:p>
          <a:p>
            <a:pPr lvl="0"/>
            <a:r>
              <a:rPr/>
              <a:t>Elips Kesitli Silindir, Delik Silindir, Silindir Kesmesi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Piramit, Kesik Piramit</a:t>
            </a:r>
          </a:p>
          <a:p>
            <a:pPr lvl="0"/>
            <a:r>
              <a:rPr/>
              <a:t>Düzgün Dörtyüzlü</a:t>
            </a:r>
          </a:p>
          <a:p>
            <a:pPr lvl="0"/>
            <a:r>
              <a:rPr/>
              <a:t>Düzgün Altıyüzlü, Düzgün Sekizyüzlü</a:t>
            </a:r>
          </a:p>
          <a:p>
            <a:pPr lvl="0"/>
            <a:r>
              <a:rPr/>
              <a:t>Koni, Kesik Koni, Dönel Koni, Kesik Dönel Koni</a:t>
            </a:r>
          </a:p>
          <a:p>
            <a:pPr lvl="0"/>
            <a:r>
              <a:rPr/>
              <a:t>Eliptik Tekne</a:t>
            </a:r>
          </a:p>
          <a:p>
            <a:pPr lvl="0"/>
            <a:r>
              <a:rPr/>
              <a:t>Küre, İçi Boş Küre, Yarım Küre, İçi Boş Yarım Küre, Küre Parçası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Küre Kesmesi, Küre Tabakası, Küre Halkası, Küre Oyuğu, Küresel Kama</a:t>
            </a:r>
          </a:p>
          <a:p>
            <a:pPr lvl="0"/>
            <a:r>
              <a:rPr/>
              <a:t>Ring</a:t>
            </a:r>
          </a:p>
          <a:p>
            <a:pPr lvl="0"/>
            <a:r>
              <a:rPr/>
              <a:t>Fıçı, Elipsoit, Dönel Yarım Elipsoit</a:t>
            </a:r>
          </a:p>
          <a:p>
            <a:pPr lvl="0"/>
            <a:r>
              <a:rPr/>
              <a:t>Dönel Paraboloit, Dönel Paraboloit Segmenti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Uzayda Doğrular ve Düzlemler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Küp, Dikdörtgenler Prizması, Prizma, Paralelyüz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Kesik Üçgen, Prizma, Kama, Prizmatoit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Silindir, Kesik Silindir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Elips Kesitli Silindir, Delik Silindir, Silindir Kesmesi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Piramit, Kesik Piramit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Dörtyüzlü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Altıyüzlü, Düzgün Sekizyüzlü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Koni, Kesik Koni, Dönel Koni, Kesik Dönel Koni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Eliptik Tekne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Küre, İçi Boş Küre, Yarım Küre, İçi Boş Yarım Küre, Küre Parçası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(Bölüm-11)</dc:title>
  <dc:creator>Author: Fetih TOKTAŞ</dc:creator>
  <cp:keywords/>
  <dcterms:created xsi:type="dcterms:W3CDTF">2022-02-09T00:04:29Z</dcterms:created>
  <dcterms:modified xsi:type="dcterms:W3CDTF">2022-02-09T00:04:29Z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(Uzay Geometrisi)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Uzay Geometrisi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